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sldIdLst>
    <p:sldId id="276" r:id="rId5"/>
    <p:sldId id="278" r:id="rId6"/>
    <p:sldId id="279" r:id="rId7"/>
    <p:sldId id="281" r:id="rId8"/>
    <p:sldId id="274" r:id="rId9"/>
    <p:sldId id="275" r:id="rId10"/>
    <p:sldId id="277" r:id="rId11"/>
    <p:sldId id="268" r:id="rId12"/>
    <p:sldId id="261" r:id="rId13"/>
    <p:sldId id="260" r:id="rId14"/>
    <p:sldId id="267" r:id="rId15"/>
    <p:sldId id="285" r:id="rId16"/>
    <p:sldId id="286" r:id="rId17"/>
    <p:sldId id="283" r:id="rId18"/>
    <p:sldId id="284" r:id="rId19"/>
    <p:sldId id="282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F3F"/>
    <a:srgbClr val="3AAAC5"/>
    <a:srgbClr val="060126"/>
    <a:srgbClr val="FFFFFF"/>
    <a:srgbClr val="005D80"/>
    <a:srgbClr val="E6E6E6"/>
    <a:srgbClr val="CDCDCD"/>
    <a:srgbClr val="0071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2230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30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605B7-3FB6-8F44-B59E-32C542D34A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AE4DB5-6A5E-A148-807A-72B5C6ED9A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50CE06-33B5-CF45-AA24-982CF735C0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D955F-D8D6-CE41-B014-F2E9EF585494}" type="datetimeFigureOut">
              <a:rPr lang="en-US" smtClean="0"/>
              <a:t>6/26/19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8E12C9-76F3-314F-9F7A-85C5A038EE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AB15BB-87AC-584C-A9DC-FBEC332FC9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CC8E1-6089-7F4B-9FF4-A48964E3F4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8144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67A0F-2E52-4A4D-81FF-EAEFA331E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9F5BE8A-1382-7A44-9131-7B562B2253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B45CB5-AC3E-2947-B26F-88BAE01821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D955F-D8D6-CE41-B014-F2E9EF585494}" type="datetimeFigureOut">
              <a:rPr lang="en-US" smtClean="0"/>
              <a:t>6/26/19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0652F3-E666-CA4A-8075-8E0BE0A81C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373232-CC98-D14B-9A35-4189CEDD0D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CC8E1-6089-7F4B-9FF4-A48964E3F4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3754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CD9DCEA-DE8D-5A43-9C70-1A09ECB54D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CE1230-16F1-464A-8566-DCFDADCE96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89C321-4E26-4844-8AD6-DEF9B9013F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D955F-D8D6-CE41-B014-F2E9EF585494}" type="datetimeFigureOut">
              <a:rPr lang="en-US" smtClean="0"/>
              <a:t>6/26/19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0DC098-8BEE-E045-AF56-C662985E8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4E20C3-FD06-DF4B-97FB-2914165E0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CC8E1-6089-7F4B-9FF4-A48964E3F4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9990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7EEE8A-015A-8447-8C7D-5B0895BFB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22218F-6FB4-F046-8333-DC4106704D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4B10B2-7DB5-C948-830E-405D262306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D955F-D8D6-CE41-B014-F2E9EF585494}" type="datetimeFigureOut">
              <a:rPr lang="en-US" smtClean="0"/>
              <a:t>6/26/19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741DF5-5E6A-E643-B69F-213CD239BB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4FABFC-1554-B345-A5CB-A2EA5F62E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CC8E1-6089-7F4B-9FF4-A48964E3F4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7640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E5DE6B-C67D-A343-B54E-0FB1106C9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1BDF4F-47FB-564A-9676-9535B5A742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D214EF-C657-154A-B24A-D6CC23D7B8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D955F-D8D6-CE41-B014-F2E9EF585494}" type="datetimeFigureOut">
              <a:rPr lang="en-US" smtClean="0"/>
              <a:t>6/26/19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1B4D41-5E7D-4447-9791-5017ACD5F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C14801-849C-1047-AEA0-2839799E9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CC8E1-6089-7F4B-9FF4-A48964E3F4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802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4FCDC2-040E-A941-A675-9985C2C2B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F4156B-3C25-9F43-8738-D62FA780EB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397FDD-BCEA-2A44-B28D-E624642932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511B09-6B07-E84F-A90D-925AF45E2C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D955F-D8D6-CE41-B014-F2E9EF585494}" type="datetimeFigureOut">
              <a:rPr lang="en-US" smtClean="0"/>
              <a:t>6/26/19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7B4374-DD93-3E4A-88DA-D8391F2C03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C3EF97-EEB2-3442-9DD8-6508D9B40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CC8E1-6089-7F4B-9FF4-A48964E3F4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7961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EEFB8-8CDD-394B-94FE-6765FD5DA6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C95B24-5B6C-3C47-A9A4-EE3D3901FC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CAC311-9ECF-FD47-B4BF-541E319F43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7D8603A-6748-774A-BE22-8CABDB0D130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3083402-71CB-314B-9122-5719A515D28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8234E24-2F44-3B4E-A6AC-30FE6EDC5E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D955F-D8D6-CE41-B014-F2E9EF585494}" type="datetimeFigureOut">
              <a:rPr lang="en-US" smtClean="0"/>
              <a:t>6/26/19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779D46-E944-414A-8AEF-009620933A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AE59998-6CB9-104A-955C-21D658DF9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CC8E1-6089-7F4B-9FF4-A48964E3F4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472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89DAA6-3C9F-9B4B-829D-C2BEA38AA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EB6EE0-8DD6-4C4E-A7F7-FB78E6E245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D955F-D8D6-CE41-B014-F2E9EF585494}" type="datetimeFigureOut">
              <a:rPr lang="en-US" smtClean="0"/>
              <a:t>6/26/19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DBB419-B911-624F-844D-0616E26FB1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FBFFE4-AD5E-3844-80E3-6228348D83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CC8E1-6089-7F4B-9FF4-A48964E3F4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5991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C646135-A29D-374B-A190-8DD8C25B79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D955F-D8D6-CE41-B014-F2E9EF585494}" type="datetimeFigureOut">
              <a:rPr lang="en-US" smtClean="0"/>
              <a:t>6/26/19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B537DEB-A63A-7A4C-A506-E30134D061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C068C6-A567-4340-A1F7-EBB9FC40BA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CC8E1-6089-7F4B-9FF4-A48964E3F4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1144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E2246-7D45-B945-BE77-8A131428B1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5579A9-26BE-DD40-A2CC-C8F1D4AB88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4F0E02-22B5-3F45-BF28-1BE015A38D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7DD46B-C1A8-364B-BAB5-1FE2E93AFD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D955F-D8D6-CE41-B014-F2E9EF585494}" type="datetimeFigureOut">
              <a:rPr lang="en-US" smtClean="0"/>
              <a:t>6/26/19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DCB43B-1A8D-7148-8CD3-B663D234D0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5FA092-1723-B548-9BE8-6528A1F507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CC8E1-6089-7F4B-9FF4-A48964E3F4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1703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68DCF-C709-9C48-8789-DDBF421BD0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4353D46-56CA-C54F-A8B9-46E444E90E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44A241-45A1-F548-A737-7E99B19627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26FBA0-84A0-AF41-B3D5-F35F5AEB22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D955F-D8D6-CE41-B014-F2E9EF585494}" type="datetimeFigureOut">
              <a:rPr lang="en-US" smtClean="0"/>
              <a:t>6/26/19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1CF69A-A78F-CD46-B532-4FD8102BA3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8E0B79-00B8-EC48-8EB1-5795230A6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CC8E1-6089-7F4B-9FF4-A48964E3F4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1648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93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1F5940A-9FB3-1E4D-851B-D4DF46F67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B4E036-FE94-AA42-8E73-AB63F71BE0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C92961-2E06-BB4E-9767-F372B918A8D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ED955F-D8D6-CE41-B014-F2E9EF585494}" type="datetimeFigureOut">
              <a:rPr lang="en-US" smtClean="0"/>
              <a:t>6/26/19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B5E494-DCBB-8E46-B8DA-7D8EB77A96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8E9D8D-9B54-0D43-B508-715C2F5A59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5CC8E1-6089-7F4B-9FF4-A48964E3F4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7547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microsoft.com/office/2007/relationships/hdphoto" Target="../media/hdphoto13.wdp"/><Relationship Id="rId18" Type="http://schemas.openxmlformats.org/officeDocument/2006/relationships/image" Target="../media/image27.png"/><Relationship Id="rId26" Type="http://schemas.openxmlformats.org/officeDocument/2006/relationships/image" Target="../media/image35.png"/><Relationship Id="rId3" Type="http://schemas.openxmlformats.org/officeDocument/2006/relationships/image" Target="../media/image18.png"/><Relationship Id="rId21" Type="http://schemas.openxmlformats.org/officeDocument/2006/relationships/image" Target="../media/image30.png"/><Relationship Id="rId7" Type="http://schemas.openxmlformats.org/officeDocument/2006/relationships/image" Target="../media/image21.png"/><Relationship Id="rId12" Type="http://schemas.openxmlformats.org/officeDocument/2006/relationships/image" Target="../media/image24.png"/><Relationship Id="rId17" Type="http://schemas.microsoft.com/office/2007/relationships/hdphoto" Target="../media/hdphoto15.wdp"/><Relationship Id="rId25" Type="http://schemas.openxmlformats.org/officeDocument/2006/relationships/image" Target="../media/image34.png"/><Relationship Id="rId2" Type="http://schemas.openxmlformats.org/officeDocument/2006/relationships/image" Target="../media/image17.png"/><Relationship Id="rId16" Type="http://schemas.openxmlformats.org/officeDocument/2006/relationships/image" Target="../media/image26.png"/><Relationship Id="rId20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microsoft.com/office/2007/relationships/hdphoto" Target="../media/hdphoto12.wdp"/><Relationship Id="rId24" Type="http://schemas.openxmlformats.org/officeDocument/2006/relationships/image" Target="../media/image33.png"/><Relationship Id="rId5" Type="http://schemas.microsoft.com/office/2007/relationships/hdphoto" Target="../media/hdphoto10.wdp"/><Relationship Id="rId15" Type="http://schemas.microsoft.com/office/2007/relationships/hdphoto" Target="../media/hdphoto14.wdp"/><Relationship Id="rId23" Type="http://schemas.openxmlformats.org/officeDocument/2006/relationships/image" Target="../media/image32.png"/><Relationship Id="rId28" Type="http://schemas.microsoft.com/office/2007/relationships/hdphoto" Target="../media/hdphoto16.wdp"/><Relationship Id="rId10" Type="http://schemas.openxmlformats.org/officeDocument/2006/relationships/image" Target="../media/image23.png"/><Relationship Id="rId19" Type="http://schemas.openxmlformats.org/officeDocument/2006/relationships/image" Target="../media/image28.png"/><Relationship Id="rId4" Type="http://schemas.openxmlformats.org/officeDocument/2006/relationships/image" Target="../media/image19.png"/><Relationship Id="rId9" Type="http://schemas.microsoft.com/office/2007/relationships/hdphoto" Target="../media/hdphoto11.wdp"/><Relationship Id="rId14" Type="http://schemas.openxmlformats.org/officeDocument/2006/relationships/image" Target="../media/image25.png"/><Relationship Id="rId22" Type="http://schemas.openxmlformats.org/officeDocument/2006/relationships/image" Target="../media/image31.png"/><Relationship Id="rId27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7.wdp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8.wdp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tiff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3" Type="http://schemas.openxmlformats.org/officeDocument/2006/relationships/image" Target="../media/image9.png"/><Relationship Id="rId7" Type="http://schemas.openxmlformats.org/officeDocument/2006/relationships/image" Target="../media/image11.png"/><Relationship Id="rId12" Type="http://schemas.microsoft.com/office/2007/relationships/hdphoto" Target="../media/hdphoto9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microsoft.com/office/2007/relationships/hdphoto" Target="../media/hdphoto6.wdp"/><Relationship Id="rId11" Type="http://schemas.openxmlformats.org/officeDocument/2006/relationships/image" Target="../media/image13.png"/><Relationship Id="rId5" Type="http://schemas.openxmlformats.org/officeDocument/2006/relationships/image" Target="../media/image10.png"/><Relationship Id="rId10" Type="http://schemas.microsoft.com/office/2007/relationships/hdphoto" Target="../media/hdphoto8.wdp"/><Relationship Id="rId4" Type="http://schemas.microsoft.com/office/2007/relationships/hdphoto" Target="../media/hdphoto5.wdp"/><Relationship Id="rId9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Resultado de imagem para esports">
            <a:extLst>
              <a:ext uri="{FF2B5EF4-FFF2-40B4-BE49-F238E27FC236}">
                <a16:creationId xmlns:a16="http://schemas.microsoft.com/office/drawing/2014/main" id="{2E0A4DA6-CC20-48E2-A295-0B5AA789A1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67000"/>
                    </a14:imgEffect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962" r="14457"/>
          <a:stretch/>
        </p:blipFill>
        <p:spPr bwMode="auto">
          <a:xfrm>
            <a:off x="-1" y="-6586"/>
            <a:ext cx="12189179" cy="6864585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0A84352-9CFC-1742-89BD-7ADA0B4A09B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29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8E2F43-E4E6-3A40-9FB0-1B6756E29B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79031" y="6239799"/>
            <a:ext cx="1660199" cy="618201"/>
          </a:xfrm>
          <a:prstGeom prst="rect">
            <a:avLst/>
          </a:prstGeom>
        </p:spPr>
      </p:pic>
      <p:grpSp>
        <p:nvGrpSpPr>
          <p:cNvPr id="3" name="Agrupar 2">
            <a:extLst>
              <a:ext uri="{FF2B5EF4-FFF2-40B4-BE49-F238E27FC236}">
                <a16:creationId xmlns:a16="http://schemas.microsoft.com/office/drawing/2014/main" id="{7AD6395A-A603-471A-9151-F7C370605211}"/>
              </a:ext>
            </a:extLst>
          </p:cNvPr>
          <p:cNvGrpSpPr/>
          <p:nvPr/>
        </p:nvGrpSpPr>
        <p:grpSpPr>
          <a:xfrm>
            <a:off x="3659183" y="1053566"/>
            <a:ext cx="4760918" cy="4392299"/>
            <a:chOff x="4727565" y="2209977"/>
            <a:chExt cx="2673559" cy="2466556"/>
          </a:xfrm>
        </p:grpSpPr>
        <p:pic>
          <p:nvPicPr>
            <p:cNvPr id="2" name="Imagem 1"/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052" t="12745" r="21634" b="32942"/>
            <a:stretch/>
          </p:blipFill>
          <p:spPr>
            <a:xfrm>
              <a:off x="5373088" y="2209977"/>
              <a:ext cx="1445813" cy="1445814"/>
            </a:xfrm>
            <a:prstGeom prst="rect">
              <a:avLst/>
            </a:prstGeom>
          </p:spPr>
        </p:pic>
        <p:grpSp>
          <p:nvGrpSpPr>
            <p:cNvPr id="8" name="Agrupar 7"/>
            <p:cNvGrpSpPr/>
            <p:nvPr/>
          </p:nvGrpSpPr>
          <p:grpSpPr>
            <a:xfrm>
              <a:off x="4727565" y="3567563"/>
              <a:ext cx="2673559" cy="1108970"/>
              <a:chOff x="-86520" y="-55805"/>
              <a:chExt cx="1625222" cy="1108970"/>
            </a:xfrm>
          </p:grpSpPr>
          <p:sp>
            <p:nvSpPr>
              <p:cNvPr id="11" name="CaixaDeTexto 10"/>
              <p:cNvSpPr txBox="1"/>
              <p:nvPr/>
            </p:nvSpPr>
            <p:spPr>
              <a:xfrm>
                <a:off x="-86520" y="482805"/>
                <a:ext cx="1625222" cy="5703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6000" dirty="0">
                    <a:solidFill>
                      <a:srgbClr val="FF3F3F"/>
                    </a:solidFill>
                    <a:latin typeface="Century Gothic" panose="020B0502020202020204" pitchFamily="34" charset="0"/>
                  </a:rPr>
                  <a:t>CHAMPION</a:t>
                </a:r>
              </a:p>
            </p:txBody>
          </p:sp>
          <p:sp>
            <p:nvSpPr>
              <p:cNvPr id="12" name="CaixaDeTexto 11"/>
              <p:cNvSpPr txBox="1"/>
              <p:nvPr/>
            </p:nvSpPr>
            <p:spPr>
              <a:xfrm>
                <a:off x="-10801" y="-55805"/>
                <a:ext cx="1512261" cy="812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8800" dirty="0">
                    <a:solidFill>
                      <a:srgbClr val="96A0A0"/>
                    </a:solidFill>
                    <a:latin typeface="Century Gothic" panose="020B0502020202020204" pitchFamily="34" charset="0"/>
                  </a:rPr>
                  <a:t>STREAM</a:t>
                </a:r>
              </a:p>
            </p:txBody>
          </p:sp>
        </p:grpSp>
      </p:grpSp>
      <p:pic>
        <p:nvPicPr>
          <p:cNvPr id="6" name="Imagem 5">
            <a:extLst>
              <a:ext uri="{FF2B5EF4-FFF2-40B4-BE49-F238E27FC236}">
                <a16:creationId xmlns:a16="http://schemas.microsoft.com/office/drawing/2014/main" id="{DB700A01-83ED-45DC-8C78-E1F487AB8D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770" y="6036211"/>
            <a:ext cx="3203386" cy="799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489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39DDBFC-A844-2844-A468-F856B7D4B1F8}"/>
              </a:ext>
            </a:extLst>
          </p:cNvPr>
          <p:cNvSpPr/>
          <p:nvPr/>
        </p:nvSpPr>
        <p:spPr>
          <a:xfrm>
            <a:off x="0" y="0"/>
            <a:ext cx="12192000" cy="514350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Espaço Reservado para Texto 1">
            <a:extLst>
              <a:ext uri="{FF2B5EF4-FFF2-40B4-BE49-F238E27FC236}">
                <a16:creationId xmlns:a16="http://schemas.microsoft.com/office/drawing/2014/main" id="{A0F5AACF-9378-BD49-8688-18C1F1358B54}"/>
              </a:ext>
            </a:extLst>
          </p:cNvPr>
          <p:cNvSpPr txBox="1">
            <a:spLocks/>
          </p:cNvSpPr>
          <p:nvPr/>
        </p:nvSpPr>
        <p:spPr>
          <a:xfrm>
            <a:off x="1684020" y="-91665"/>
            <a:ext cx="8823960" cy="640305"/>
          </a:xfrm>
          <a:prstGeom prst="rect">
            <a:avLst/>
          </a:prstGeom>
        </p:spPr>
        <p:txBody>
          <a:bodyPr/>
          <a:lstStyle>
            <a:lvl1pPr marL="391146" indent="-391146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47483" indent="-325955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82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34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876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404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pt-BR" sz="2400" b="1">
                <a:solidFill>
                  <a:schemeClr val="bg1"/>
                </a:solidFill>
              </a:rPr>
              <a:t>USER STORIES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93793A7-302F-8848-9EF8-4E70D083FF43}"/>
              </a:ext>
            </a:extLst>
          </p:cNvPr>
          <p:cNvSpPr/>
          <p:nvPr/>
        </p:nvSpPr>
        <p:spPr>
          <a:xfrm>
            <a:off x="553115" y="853014"/>
            <a:ext cx="5215508" cy="1145117"/>
          </a:xfrm>
          <a:prstGeom prst="rect">
            <a:avLst/>
          </a:prstGeom>
          <a:solidFill>
            <a:schemeClr val="bg1">
              <a:alpha val="67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>
                <a:solidFill>
                  <a:srgbClr val="00719B"/>
                </a:solidFill>
              </a:rPr>
              <a:t>Como um</a:t>
            </a:r>
            <a:r>
              <a:rPr lang="en-US" sz="1600">
                <a:solidFill>
                  <a:srgbClr val="00719B"/>
                </a:solidFill>
              </a:rPr>
              <a:t> </a:t>
            </a:r>
            <a:r>
              <a:rPr lang="en-US" sz="1600" err="1">
                <a:solidFill>
                  <a:schemeClr val="tx1"/>
                </a:solidFill>
              </a:rPr>
              <a:t>organizador</a:t>
            </a:r>
            <a:r>
              <a:rPr lang="en-US" sz="1600">
                <a:solidFill>
                  <a:schemeClr val="tx1"/>
                </a:solidFill>
              </a:rPr>
              <a:t> de </a:t>
            </a:r>
            <a:r>
              <a:rPr lang="en-US" sz="1600" err="1">
                <a:solidFill>
                  <a:schemeClr val="tx1"/>
                </a:solidFill>
              </a:rPr>
              <a:t>campeonatos</a:t>
            </a:r>
            <a:r>
              <a:rPr lang="en-US" sz="1600">
                <a:solidFill>
                  <a:schemeClr val="tx1"/>
                </a:solidFill>
              </a:rPr>
              <a:t> de E-Sports </a:t>
            </a:r>
            <a:r>
              <a:rPr lang="en-US" sz="1600" b="1" err="1">
                <a:solidFill>
                  <a:srgbClr val="00719B"/>
                </a:solidFill>
              </a:rPr>
              <a:t>eu</a:t>
            </a:r>
            <a:r>
              <a:rPr lang="en-US" sz="1600" b="1">
                <a:solidFill>
                  <a:srgbClr val="00719B"/>
                </a:solidFill>
              </a:rPr>
              <a:t> </a:t>
            </a:r>
            <a:r>
              <a:rPr lang="en-US" sz="1600" b="1" err="1">
                <a:solidFill>
                  <a:srgbClr val="00719B"/>
                </a:solidFill>
              </a:rPr>
              <a:t>gostaria</a:t>
            </a:r>
            <a:r>
              <a:rPr lang="en-US" sz="1600" b="1">
                <a:solidFill>
                  <a:srgbClr val="00719B"/>
                </a:solidFill>
              </a:rPr>
              <a:t> de </a:t>
            </a:r>
            <a:r>
              <a:rPr lang="en-US" sz="1600" err="1">
                <a:solidFill>
                  <a:schemeClr val="tx1"/>
                </a:solidFill>
              </a:rPr>
              <a:t>monitorar</a:t>
            </a:r>
            <a:r>
              <a:rPr lang="en-US" sz="1600">
                <a:solidFill>
                  <a:schemeClr val="tx1"/>
                </a:solidFill>
              </a:rPr>
              <a:t> as </a:t>
            </a:r>
            <a:r>
              <a:rPr lang="en-US" sz="1600" err="1">
                <a:solidFill>
                  <a:schemeClr val="tx1"/>
                </a:solidFill>
              </a:rPr>
              <a:t>maquinas</a:t>
            </a:r>
            <a:r>
              <a:rPr lang="en-US" sz="1600">
                <a:solidFill>
                  <a:schemeClr val="tx1"/>
                </a:solidFill>
              </a:rPr>
              <a:t>(</a:t>
            </a:r>
            <a:r>
              <a:rPr lang="en-US" sz="1600" err="1">
                <a:solidFill>
                  <a:schemeClr val="tx1"/>
                </a:solidFill>
              </a:rPr>
              <a:t>jogadores</a:t>
            </a:r>
            <a:r>
              <a:rPr lang="en-US" sz="1600">
                <a:solidFill>
                  <a:schemeClr val="tx1"/>
                </a:solidFill>
              </a:rPr>
              <a:t>) </a:t>
            </a:r>
            <a:r>
              <a:rPr lang="en-US" sz="1600" b="1">
                <a:solidFill>
                  <a:srgbClr val="00719B"/>
                </a:solidFill>
              </a:rPr>
              <a:t>para</a:t>
            </a:r>
            <a:r>
              <a:rPr lang="en-US" sz="1600">
                <a:solidFill>
                  <a:schemeClr val="tx1"/>
                </a:solidFill>
              </a:rPr>
              <a:t> </a:t>
            </a:r>
            <a:r>
              <a:rPr lang="en-US" sz="1600" err="1">
                <a:solidFill>
                  <a:schemeClr val="tx1"/>
                </a:solidFill>
              </a:rPr>
              <a:t>garantir</a:t>
            </a:r>
            <a:r>
              <a:rPr lang="en-US" sz="1600">
                <a:solidFill>
                  <a:schemeClr val="tx1"/>
                </a:solidFill>
              </a:rPr>
              <a:t> que as </a:t>
            </a:r>
            <a:r>
              <a:rPr lang="en-US" sz="1600" err="1">
                <a:solidFill>
                  <a:schemeClr val="tx1"/>
                </a:solidFill>
              </a:rPr>
              <a:t>partidas</a:t>
            </a:r>
            <a:r>
              <a:rPr lang="en-US" sz="1600">
                <a:solidFill>
                  <a:schemeClr val="tx1"/>
                </a:solidFill>
              </a:rPr>
              <a:t> </a:t>
            </a:r>
            <a:r>
              <a:rPr lang="en-US" sz="1600" err="1">
                <a:solidFill>
                  <a:schemeClr val="tx1"/>
                </a:solidFill>
              </a:rPr>
              <a:t>ocorram</a:t>
            </a:r>
            <a:r>
              <a:rPr lang="en-US" sz="1600">
                <a:solidFill>
                  <a:schemeClr val="tx1"/>
                </a:solidFill>
              </a:rPr>
              <a:t> </a:t>
            </a:r>
            <a:r>
              <a:rPr lang="en-US" sz="1600" err="1">
                <a:solidFill>
                  <a:schemeClr val="tx1"/>
                </a:solidFill>
              </a:rPr>
              <a:t>sem</a:t>
            </a:r>
            <a:r>
              <a:rPr lang="en-US" sz="1600">
                <a:solidFill>
                  <a:schemeClr val="tx1"/>
                </a:solidFill>
              </a:rPr>
              <a:t> </a:t>
            </a:r>
            <a:r>
              <a:rPr lang="en-US" sz="1600" err="1">
                <a:solidFill>
                  <a:schemeClr val="tx1"/>
                </a:solidFill>
              </a:rPr>
              <a:t>problemas</a:t>
            </a:r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2D9B9F8-A8FA-DD41-8894-8901F32DA047}"/>
              </a:ext>
            </a:extLst>
          </p:cNvPr>
          <p:cNvSpPr/>
          <p:nvPr/>
        </p:nvSpPr>
        <p:spPr>
          <a:xfrm>
            <a:off x="553115" y="2214037"/>
            <a:ext cx="5215508" cy="1145117"/>
          </a:xfrm>
          <a:prstGeom prst="rect">
            <a:avLst/>
          </a:prstGeom>
          <a:solidFill>
            <a:schemeClr val="bg1">
              <a:alpha val="67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>
                <a:solidFill>
                  <a:srgbClr val="00719B"/>
                </a:solidFill>
              </a:rPr>
              <a:t>Como um </a:t>
            </a:r>
            <a:r>
              <a:rPr lang="en-US" sz="1600" err="1">
                <a:solidFill>
                  <a:schemeClr val="tx1"/>
                </a:solidFill>
              </a:rPr>
              <a:t>organizador</a:t>
            </a:r>
            <a:r>
              <a:rPr lang="en-US" sz="1600">
                <a:solidFill>
                  <a:schemeClr val="tx1"/>
                </a:solidFill>
              </a:rPr>
              <a:t> de </a:t>
            </a:r>
            <a:r>
              <a:rPr lang="en-US" sz="1600" err="1">
                <a:solidFill>
                  <a:schemeClr val="tx1"/>
                </a:solidFill>
              </a:rPr>
              <a:t>campeonatos</a:t>
            </a:r>
            <a:r>
              <a:rPr lang="en-US" sz="1600">
                <a:solidFill>
                  <a:schemeClr val="tx1"/>
                </a:solidFill>
              </a:rPr>
              <a:t> de E-Sports </a:t>
            </a:r>
            <a:r>
              <a:rPr lang="en-US" sz="1600" b="1" err="1">
                <a:solidFill>
                  <a:srgbClr val="00719B"/>
                </a:solidFill>
              </a:rPr>
              <a:t>eu</a:t>
            </a:r>
            <a:r>
              <a:rPr lang="en-US" sz="1600" b="1">
                <a:solidFill>
                  <a:srgbClr val="00719B"/>
                </a:solidFill>
              </a:rPr>
              <a:t> </a:t>
            </a:r>
            <a:r>
              <a:rPr lang="en-US" sz="1600" b="1" err="1">
                <a:solidFill>
                  <a:srgbClr val="00719B"/>
                </a:solidFill>
              </a:rPr>
              <a:t>gostaria</a:t>
            </a:r>
            <a:r>
              <a:rPr lang="en-US" sz="1600" b="1">
                <a:solidFill>
                  <a:srgbClr val="00719B"/>
                </a:solidFill>
              </a:rPr>
              <a:t> de </a:t>
            </a:r>
            <a:r>
              <a:rPr lang="en-US" sz="1600" err="1">
                <a:solidFill>
                  <a:schemeClr val="tx1"/>
                </a:solidFill>
              </a:rPr>
              <a:t>monitorar</a:t>
            </a:r>
            <a:r>
              <a:rPr lang="en-US" sz="1600">
                <a:solidFill>
                  <a:schemeClr val="tx1"/>
                </a:solidFill>
              </a:rPr>
              <a:t> </a:t>
            </a:r>
            <a:r>
              <a:rPr lang="en-US" sz="1600" err="1">
                <a:solidFill>
                  <a:schemeClr val="tx1"/>
                </a:solidFill>
              </a:rPr>
              <a:t>vários</a:t>
            </a:r>
            <a:r>
              <a:rPr lang="en-US" sz="1600">
                <a:solidFill>
                  <a:schemeClr val="tx1"/>
                </a:solidFill>
              </a:rPr>
              <a:t> </a:t>
            </a:r>
            <a:r>
              <a:rPr lang="en-US" sz="1600" err="1">
                <a:solidFill>
                  <a:schemeClr val="tx1"/>
                </a:solidFill>
              </a:rPr>
              <a:t>eventos</a:t>
            </a:r>
            <a:r>
              <a:rPr lang="en-US" sz="1600">
                <a:solidFill>
                  <a:schemeClr val="tx1"/>
                </a:solidFill>
              </a:rPr>
              <a:t> </a:t>
            </a:r>
            <a:r>
              <a:rPr lang="en-US" sz="1600" err="1">
                <a:solidFill>
                  <a:schemeClr val="tx1"/>
                </a:solidFill>
              </a:rPr>
              <a:t>ao</a:t>
            </a:r>
            <a:r>
              <a:rPr lang="en-US" sz="1600">
                <a:solidFill>
                  <a:schemeClr val="tx1"/>
                </a:solidFill>
              </a:rPr>
              <a:t> </a:t>
            </a:r>
            <a:r>
              <a:rPr lang="en-US" sz="1600" err="1">
                <a:solidFill>
                  <a:schemeClr val="tx1"/>
                </a:solidFill>
              </a:rPr>
              <a:t>mesmo</a:t>
            </a:r>
            <a:r>
              <a:rPr lang="en-US" sz="1600">
                <a:solidFill>
                  <a:schemeClr val="tx1"/>
                </a:solidFill>
              </a:rPr>
              <a:t> tempo </a:t>
            </a:r>
            <a:r>
              <a:rPr lang="en-US" sz="1600" b="1">
                <a:solidFill>
                  <a:srgbClr val="00719B"/>
                </a:solidFill>
              </a:rPr>
              <a:t>para </a:t>
            </a:r>
            <a:r>
              <a:rPr lang="en-US" sz="1600" err="1">
                <a:solidFill>
                  <a:schemeClr val="tx1"/>
                </a:solidFill>
              </a:rPr>
              <a:t>ter</a:t>
            </a:r>
            <a:r>
              <a:rPr lang="en-US" sz="1600">
                <a:solidFill>
                  <a:schemeClr val="tx1"/>
                </a:solidFill>
              </a:rPr>
              <a:t> </a:t>
            </a:r>
            <a:r>
              <a:rPr lang="en-US" sz="1600" err="1">
                <a:solidFill>
                  <a:schemeClr val="tx1"/>
                </a:solidFill>
              </a:rPr>
              <a:t>visibilidade</a:t>
            </a:r>
            <a:r>
              <a:rPr lang="en-US" sz="1600">
                <a:solidFill>
                  <a:schemeClr val="tx1"/>
                </a:solidFill>
              </a:rPr>
              <a:t> de </a:t>
            </a:r>
            <a:r>
              <a:rPr lang="en-US" sz="1600" err="1">
                <a:solidFill>
                  <a:schemeClr val="tx1"/>
                </a:solidFill>
              </a:rPr>
              <a:t>tudo</a:t>
            </a:r>
            <a:r>
              <a:rPr lang="en-US" sz="1600">
                <a:solidFill>
                  <a:schemeClr val="tx1"/>
                </a:solidFill>
              </a:rPr>
              <a:t> que </a:t>
            </a:r>
            <a:r>
              <a:rPr lang="en-US" sz="1600" err="1">
                <a:solidFill>
                  <a:schemeClr val="tx1"/>
                </a:solidFill>
              </a:rPr>
              <a:t>está</a:t>
            </a:r>
            <a:r>
              <a:rPr lang="en-US" sz="1600">
                <a:solidFill>
                  <a:schemeClr val="tx1"/>
                </a:solidFill>
              </a:rPr>
              <a:t> </a:t>
            </a:r>
            <a:r>
              <a:rPr lang="en-US" sz="1600" err="1">
                <a:solidFill>
                  <a:schemeClr val="tx1"/>
                </a:solidFill>
              </a:rPr>
              <a:t>acontecendo</a:t>
            </a:r>
            <a:r>
              <a:rPr lang="en-US" sz="1600">
                <a:solidFill>
                  <a:schemeClr val="tx1"/>
                </a:solidFill>
              </a:rPr>
              <a:t> </a:t>
            </a:r>
            <a:r>
              <a:rPr lang="en-US" sz="1600" err="1">
                <a:solidFill>
                  <a:schemeClr val="tx1"/>
                </a:solidFill>
              </a:rPr>
              <a:t>na</a:t>
            </a:r>
            <a:r>
              <a:rPr lang="en-US" sz="1600">
                <a:solidFill>
                  <a:schemeClr val="tx1"/>
                </a:solidFill>
              </a:rPr>
              <a:t> </a:t>
            </a:r>
            <a:r>
              <a:rPr lang="en-US" sz="1600" err="1">
                <a:solidFill>
                  <a:schemeClr val="tx1"/>
                </a:solidFill>
              </a:rPr>
              <a:t>empresa</a:t>
            </a:r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D2A39C3-1062-A440-ABFD-86352587F976}"/>
              </a:ext>
            </a:extLst>
          </p:cNvPr>
          <p:cNvSpPr/>
          <p:nvPr/>
        </p:nvSpPr>
        <p:spPr>
          <a:xfrm>
            <a:off x="553115" y="3575060"/>
            <a:ext cx="5215508" cy="1145117"/>
          </a:xfrm>
          <a:prstGeom prst="rect">
            <a:avLst/>
          </a:prstGeom>
          <a:solidFill>
            <a:schemeClr val="bg1">
              <a:alpha val="67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>
                <a:solidFill>
                  <a:srgbClr val="00719B"/>
                </a:solidFill>
              </a:rPr>
              <a:t>Como um </a:t>
            </a:r>
            <a:r>
              <a:rPr lang="en-US" sz="1600" err="1">
                <a:solidFill>
                  <a:schemeClr val="tx1"/>
                </a:solidFill>
              </a:rPr>
              <a:t>organizador</a:t>
            </a:r>
            <a:r>
              <a:rPr lang="en-US" sz="1600">
                <a:solidFill>
                  <a:schemeClr val="tx1"/>
                </a:solidFill>
              </a:rPr>
              <a:t> de </a:t>
            </a:r>
            <a:r>
              <a:rPr lang="en-US" sz="1600" err="1">
                <a:solidFill>
                  <a:schemeClr val="tx1"/>
                </a:solidFill>
              </a:rPr>
              <a:t>campeonatos</a:t>
            </a:r>
            <a:r>
              <a:rPr lang="en-US" sz="1600">
                <a:solidFill>
                  <a:schemeClr val="tx1"/>
                </a:solidFill>
              </a:rPr>
              <a:t> de E-Sports </a:t>
            </a:r>
            <a:r>
              <a:rPr lang="en-US" sz="1600" b="1" err="1">
                <a:solidFill>
                  <a:srgbClr val="00719B"/>
                </a:solidFill>
              </a:rPr>
              <a:t>eu</a:t>
            </a:r>
            <a:r>
              <a:rPr lang="en-US" sz="1600" b="1">
                <a:solidFill>
                  <a:srgbClr val="00719B"/>
                </a:solidFill>
              </a:rPr>
              <a:t> </a:t>
            </a:r>
            <a:r>
              <a:rPr lang="en-US" sz="1600" b="1" err="1">
                <a:solidFill>
                  <a:srgbClr val="00719B"/>
                </a:solidFill>
              </a:rPr>
              <a:t>gostaria</a:t>
            </a:r>
            <a:r>
              <a:rPr lang="en-US" sz="1600" b="1">
                <a:solidFill>
                  <a:srgbClr val="00719B"/>
                </a:solidFill>
              </a:rPr>
              <a:t> de</a:t>
            </a:r>
            <a:r>
              <a:rPr lang="en-US" sz="1600">
                <a:solidFill>
                  <a:schemeClr val="tx1"/>
                </a:solidFill>
              </a:rPr>
              <a:t> </a:t>
            </a:r>
            <a:r>
              <a:rPr lang="en-US" sz="1600" err="1">
                <a:solidFill>
                  <a:schemeClr val="tx1"/>
                </a:solidFill>
              </a:rPr>
              <a:t>ter</a:t>
            </a:r>
            <a:r>
              <a:rPr lang="en-US" sz="1600">
                <a:solidFill>
                  <a:schemeClr val="tx1"/>
                </a:solidFill>
              </a:rPr>
              <a:t> dados de stream </a:t>
            </a:r>
            <a:r>
              <a:rPr lang="en-US" sz="1600" b="1">
                <a:solidFill>
                  <a:srgbClr val="00719B"/>
                </a:solidFill>
              </a:rPr>
              <a:t>para</a:t>
            </a:r>
            <a:r>
              <a:rPr lang="en-US" sz="1600">
                <a:solidFill>
                  <a:schemeClr val="tx1"/>
                </a:solidFill>
              </a:rPr>
              <a:t> </a:t>
            </a:r>
            <a:r>
              <a:rPr lang="en-US" sz="1600" err="1">
                <a:solidFill>
                  <a:schemeClr val="tx1"/>
                </a:solidFill>
              </a:rPr>
              <a:t>mensurar</a:t>
            </a:r>
            <a:r>
              <a:rPr lang="en-US" sz="1600">
                <a:solidFill>
                  <a:schemeClr val="tx1"/>
                </a:solidFill>
              </a:rPr>
              <a:t> </a:t>
            </a:r>
            <a:r>
              <a:rPr lang="en-US" sz="1600" err="1">
                <a:solidFill>
                  <a:schemeClr val="tx1"/>
                </a:solidFill>
              </a:rPr>
              <a:t>momentos</a:t>
            </a:r>
            <a:r>
              <a:rPr lang="en-US" sz="1600">
                <a:solidFill>
                  <a:schemeClr val="tx1"/>
                </a:solidFill>
              </a:rPr>
              <a:t> de </a:t>
            </a:r>
            <a:r>
              <a:rPr lang="en-US" sz="1600" err="1">
                <a:solidFill>
                  <a:schemeClr val="tx1"/>
                </a:solidFill>
              </a:rPr>
              <a:t>maior</a:t>
            </a:r>
            <a:r>
              <a:rPr lang="en-US" sz="1600">
                <a:solidFill>
                  <a:schemeClr val="tx1"/>
                </a:solidFill>
              </a:rPr>
              <a:t> </a:t>
            </a:r>
            <a:r>
              <a:rPr lang="en-US" sz="1600" err="1">
                <a:solidFill>
                  <a:schemeClr val="tx1"/>
                </a:solidFill>
              </a:rPr>
              <a:t>audiência</a:t>
            </a:r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17B725F-69D5-2243-98A9-1E223FF133AD}"/>
              </a:ext>
            </a:extLst>
          </p:cNvPr>
          <p:cNvSpPr/>
          <p:nvPr/>
        </p:nvSpPr>
        <p:spPr>
          <a:xfrm>
            <a:off x="6451559" y="853015"/>
            <a:ext cx="5215508" cy="1145117"/>
          </a:xfrm>
          <a:prstGeom prst="rect">
            <a:avLst/>
          </a:prstGeom>
          <a:solidFill>
            <a:schemeClr val="bg1">
              <a:alpha val="67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>
                <a:solidFill>
                  <a:srgbClr val="00719B"/>
                </a:solidFill>
              </a:rPr>
              <a:t>Como um </a:t>
            </a:r>
            <a:r>
              <a:rPr lang="en-US" sz="1600" err="1">
                <a:solidFill>
                  <a:schemeClr val="tx1"/>
                </a:solidFill>
              </a:rPr>
              <a:t>organizador</a:t>
            </a:r>
            <a:r>
              <a:rPr lang="en-US" sz="1600">
                <a:solidFill>
                  <a:schemeClr val="tx1"/>
                </a:solidFill>
              </a:rPr>
              <a:t> de </a:t>
            </a:r>
            <a:r>
              <a:rPr lang="en-US" sz="1600" err="1">
                <a:solidFill>
                  <a:schemeClr val="tx1"/>
                </a:solidFill>
              </a:rPr>
              <a:t>campeonatos</a:t>
            </a:r>
            <a:r>
              <a:rPr lang="en-US" sz="1600">
                <a:solidFill>
                  <a:schemeClr val="tx1"/>
                </a:solidFill>
              </a:rPr>
              <a:t> de E-Sports </a:t>
            </a:r>
            <a:r>
              <a:rPr lang="en-US" sz="1600" b="1" err="1">
                <a:solidFill>
                  <a:srgbClr val="00719B"/>
                </a:solidFill>
              </a:rPr>
              <a:t>eu</a:t>
            </a:r>
            <a:r>
              <a:rPr lang="en-US" sz="1600" b="1">
                <a:solidFill>
                  <a:srgbClr val="00719B"/>
                </a:solidFill>
              </a:rPr>
              <a:t> </a:t>
            </a:r>
            <a:r>
              <a:rPr lang="en-US" sz="1600" b="1" err="1">
                <a:solidFill>
                  <a:srgbClr val="00719B"/>
                </a:solidFill>
              </a:rPr>
              <a:t>gostaria</a:t>
            </a:r>
            <a:r>
              <a:rPr lang="en-US" sz="1600" b="1">
                <a:solidFill>
                  <a:srgbClr val="00719B"/>
                </a:solidFill>
              </a:rPr>
              <a:t> de </a:t>
            </a:r>
            <a:r>
              <a:rPr lang="en-US" sz="1600" err="1">
                <a:solidFill>
                  <a:schemeClr val="tx1"/>
                </a:solidFill>
              </a:rPr>
              <a:t>ter</a:t>
            </a:r>
            <a:r>
              <a:rPr lang="en-US" sz="1600">
                <a:solidFill>
                  <a:schemeClr val="tx1"/>
                </a:solidFill>
              </a:rPr>
              <a:t> dados das </a:t>
            </a:r>
            <a:r>
              <a:rPr lang="en-US" sz="1600" err="1">
                <a:solidFill>
                  <a:schemeClr val="tx1"/>
                </a:solidFill>
              </a:rPr>
              <a:t>diferentes</a:t>
            </a:r>
            <a:r>
              <a:rPr lang="en-US" sz="1600">
                <a:solidFill>
                  <a:schemeClr val="tx1"/>
                </a:solidFill>
              </a:rPr>
              <a:t> </a:t>
            </a:r>
            <a:r>
              <a:rPr lang="en-US" sz="1600" err="1">
                <a:solidFill>
                  <a:schemeClr val="tx1"/>
                </a:solidFill>
              </a:rPr>
              <a:t>plataformas</a:t>
            </a:r>
            <a:r>
              <a:rPr lang="en-US" sz="1600">
                <a:solidFill>
                  <a:schemeClr val="tx1"/>
                </a:solidFill>
              </a:rPr>
              <a:t> de stream </a:t>
            </a:r>
            <a:r>
              <a:rPr lang="en-US" sz="1600" b="1">
                <a:solidFill>
                  <a:srgbClr val="00719B"/>
                </a:solidFill>
              </a:rPr>
              <a:t>para</a:t>
            </a:r>
            <a:r>
              <a:rPr lang="en-US" sz="1600">
                <a:solidFill>
                  <a:schemeClr val="tx1"/>
                </a:solidFill>
              </a:rPr>
              <a:t> </a:t>
            </a:r>
            <a:r>
              <a:rPr lang="en-US" sz="1600" err="1">
                <a:solidFill>
                  <a:schemeClr val="tx1"/>
                </a:solidFill>
              </a:rPr>
              <a:t>avaliar</a:t>
            </a:r>
            <a:r>
              <a:rPr lang="en-US" sz="1600">
                <a:solidFill>
                  <a:schemeClr val="tx1"/>
                </a:solidFill>
              </a:rPr>
              <a:t> </a:t>
            </a:r>
            <a:r>
              <a:rPr lang="en-US" sz="1600" err="1">
                <a:solidFill>
                  <a:schemeClr val="tx1"/>
                </a:solidFill>
              </a:rPr>
              <a:t>qual</a:t>
            </a:r>
            <a:r>
              <a:rPr lang="en-US" sz="1600">
                <a:solidFill>
                  <a:schemeClr val="tx1"/>
                </a:solidFill>
              </a:rPr>
              <a:t> a </a:t>
            </a:r>
            <a:r>
              <a:rPr lang="en-US" sz="1600" err="1">
                <a:solidFill>
                  <a:schemeClr val="tx1"/>
                </a:solidFill>
              </a:rPr>
              <a:t>mais</a:t>
            </a:r>
            <a:r>
              <a:rPr lang="en-US" sz="1600">
                <a:solidFill>
                  <a:schemeClr val="tx1"/>
                </a:solidFill>
              </a:rPr>
              <a:t> </a:t>
            </a:r>
            <a:r>
              <a:rPr lang="en-US" sz="1600" err="1">
                <a:solidFill>
                  <a:schemeClr val="tx1"/>
                </a:solidFill>
              </a:rPr>
              <a:t>rentável</a:t>
            </a:r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C3E4DCF-89C4-8849-8C8F-CAC4EBEEA8FA}"/>
              </a:ext>
            </a:extLst>
          </p:cNvPr>
          <p:cNvSpPr/>
          <p:nvPr/>
        </p:nvSpPr>
        <p:spPr>
          <a:xfrm>
            <a:off x="6451559" y="2210518"/>
            <a:ext cx="5215508" cy="1145117"/>
          </a:xfrm>
          <a:prstGeom prst="rect">
            <a:avLst/>
          </a:prstGeom>
          <a:solidFill>
            <a:schemeClr val="bg1">
              <a:alpha val="67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>
                <a:solidFill>
                  <a:srgbClr val="00719B"/>
                </a:solidFill>
              </a:rPr>
              <a:t>Como um </a:t>
            </a:r>
            <a:r>
              <a:rPr lang="en-US" sz="1600" err="1">
                <a:solidFill>
                  <a:schemeClr val="tx1"/>
                </a:solidFill>
              </a:rPr>
              <a:t>usuário</a:t>
            </a:r>
            <a:r>
              <a:rPr lang="en-US" sz="1600">
                <a:solidFill>
                  <a:schemeClr val="tx1"/>
                </a:solidFill>
              </a:rPr>
              <a:t> </a:t>
            </a:r>
            <a:r>
              <a:rPr lang="en-US" sz="1600" b="1" err="1">
                <a:solidFill>
                  <a:srgbClr val="00719B"/>
                </a:solidFill>
              </a:rPr>
              <a:t>eu</a:t>
            </a:r>
            <a:r>
              <a:rPr lang="en-US" sz="1600" b="1">
                <a:solidFill>
                  <a:srgbClr val="00719B"/>
                </a:solidFill>
              </a:rPr>
              <a:t> </a:t>
            </a:r>
            <a:r>
              <a:rPr lang="en-US" sz="1600" b="1" err="1">
                <a:solidFill>
                  <a:srgbClr val="00719B"/>
                </a:solidFill>
              </a:rPr>
              <a:t>gostaria</a:t>
            </a:r>
            <a:r>
              <a:rPr lang="en-US" sz="1600" b="1">
                <a:solidFill>
                  <a:srgbClr val="00719B"/>
                </a:solidFill>
              </a:rPr>
              <a:t> de </a:t>
            </a:r>
            <a:r>
              <a:rPr lang="en-US" sz="1600" err="1">
                <a:solidFill>
                  <a:schemeClr val="tx1"/>
                </a:solidFill>
              </a:rPr>
              <a:t>conseguir</a:t>
            </a:r>
            <a:r>
              <a:rPr lang="en-US" sz="1600">
                <a:solidFill>
                  <a:schemeClr val="tx1"/>
                </a:solidFill>
              </a:rPr>
              <a:t> </a:t>
            </a:r>
            <a:r>
              <a:rPr lang="en-US" sz="1600" err="1">
                <a:solidFill>
                  <a:schemeClr val="tx1"/>
                </a:solidFill>
              </a:rPr>
              <a:t>acessar</a:t>
            </a:r>
            <a:r>
              <a:rPr lang="en-US" sz="1600">
                <a:solidFill>
                  <a:schemeClr val="tx1"/>
                </a:solidFill>
              </a:rPr>
              <a:t> a ferramenta de </a:t>
            </a:r>
            <a:r>
              <a:rPr lang="en-US" sz="1600" err="1">
                <a:solidFill>
                  <a:schemeClr val="tx1"/>
                </a:solidFill>
              </a:rPr>
              <a:t>qualquer</a:t>
            </a:r>
            <a:r>
              <a:rPr lang="en-US" sz="1600">
                <a:solidFill>
                  <a:schemeClr val="tx1"/>
                </a:solidFill>
              </a:rPr>
              <a:t> </a:t>
            </a:r>
            <a:r>
              <a:rPr lang="en-US" sz="1600" err="1">
                <a:solidFill>
                  <a:schemeClr val="tx1"/>
                </a:solidFill>
              </a:rPr>
              <a:t>dispositivo</a:t>
            </a:r>
            <a:r>
              <a:rPr lang="en-US" sz="1600">
                <a:solidFill>
                  <a:schemeClr val="tx1"/>
                </a:solidFill>
              </a:rPr>
              <a:t> </a:t>
            </a:r>
            <a:r>
              <a:rPr lang="en-US" sz="1600" b="1">
                <a:solidFill>
                  <a:srgbClr val="00719B"/>
                </a:solidFill>
              </a:rPr>
              <a:t>para</a:t>
            </a:r>
            <a:r>
              <a:rPr lang="en-US" sz="1600">
                <a:solidFill>
                  <a:schemeClr val="tx1"/>
                </a:solidFill>
              </a:rPr>
              <a:t> </a:t>
            </a:r>
            <a:r>
              <a:rPr lang="en-US" sz="1600" err="1">
                <a:solidFill>
                  <a:schemeClr val="tx1"/>
                </a:solidFill>
              </a:rPr>
              <a:t>acompanhar</a:t>
            </a:r>
            <a:r>
              <a:rPr lang="en-US" sz="1600">
                <a:solidFill>
                  <a:schemeClr val="tx1"/>
                </a:solidFill>
              </a:rPr>
              <a:t> </a:t>
            </a:r>
            <a:r>
              <a:rPr lang="en-US" sz="1600" err="1">
                <a:solidFill>
                  <a:schemeClr val="tx1"/>
                </a:solidFill>
              </a:rPr>
              <a:t>os</a:t>
            </a:r>
            <a:r>
              <a:rPr lang="en-US" sz="1600">
                <a:solidFill>
                  <a:schemeClr val="tx1"/>
                </a:solidFill>
              </a:rPr>
              <a:t> </a:t>
            </a:r>
            <a:r>
              <a:rPr lang="en-US" sz="1600" err="1">
                <a:solidFill>
                  <a:schemeClr val="tx1"/>
                </a:solidFill>
              </a:rPr>
              <a:t>eventos</a:t>
            </a:r>
            <a:r>
              <a:rPr lang="en-US" sz="1600">
                <a:solidFill>
                  <a:schemeClr val="tx1"/>
                </a:solidFill>
              </a:rPr>
              <a:t> de </a:t>
            </a:r>
            <a:r>
              <a:rPr lang="en-US" sz="1600" err="1">
                <a:solidFill>
                  <a:schemeClr val="tx1"/>
                </a:solidFill>
              </a:rPr>
              <a:t>qualquer</a:t>
            </a:r>
            <a:r>
              <a:rPr lang="en-US" sz="1600">
                <a:solidFill>
                  <a:schemeClr val="tx1"/>
                </a:solidFill>
              </a:rPr>
              <a:t> </a:t>
            </a:r>
            <a:r>
              <a:rPr lang="en-US" sz="1600" err="1">
                <a:solidFill>
                  <a:schemeClr val="tx1"/>
                </a:solidFill>
              </a:rPr>
              <a:t>lugar</a:t>
            </a:r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E8AD0C6-0E69-6344-A4E1-F8A30263A45D}"/>
              </a:ext>
            </a:extLst>
          </p:cNvPr>
          <p:cNvSpPr/>
          <p:nvPr/>
        </p:nvSpPr>
        <p:spPr>
          <a:xfrm>
            <a:off x="6451559" y="3568021"/>
            <a:ext cx="5215508" cy="1145117"/>
          </a:xfrm>
          <a:prstGeom prst="rect">
            <a:avLst/>
          </a:prstGeom>
          <a:solidFill>
            <a:schemeClr val="bg1">
              <a:alpha val="67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>
                <a:solidFill>
                  <a:srgbClr val="00719B"/>
                </a:solidFill>
              </a:rPr>
              <a:t>Como um </a:t>
            </a:r>
            <a:r>
              <a:rPr lang="en-US" sz="1600" err="1">
                <a:solidFill>
                  <a:schemeClr val="tx1"/>
                </a:solidFill>
              </a:rPr>
              <a:t>usuário</a:t>
            </a:r>
            <a:r>
              <a:rPr lang="en-US" sz="1600">
                <a:solidFill>
                  <a:schemeClr val="tx1"/>
                </a:solidFill>
              </a:rPr>
              <a:t> </a:t>
            </a:r>
            <a:r>
              <a:rPr lang="en-US" sz="1600" b="1" err="1">
                <a:solidFill>
                  <a:srgbClr val="00719B"/>
                </a:solidFill>
              </a:rPr>
              <a:t>eu</a:t>
            </a:r>
            <a:r>
              <a:rPr lang="en-US" sz="1600" b="1">
                <a:solidFill>
                  <a:srgbClr val="00719B"/>
                </a:solidFill>
              </a:rPr>
              <a:t> </a:t>
            </a:r>
            <a:r>
              <a:rPr lang="en-US" sz="1600" b="1" err="1">
                <a:solidFill>
                  <a:srgbClr val="00719B"/>
                </a:solidFill>
              </a:rPr>
              <a:t>gostaria</a:t>
            </a:r>
            <a:r>
              <a:rPr lang="en-US" sz="1600" b="1">
                <a:solidFill>
                  <a:srgbClr val="00719B"/>
                </a:solidFill>
              </a:rPr>
              <a:t> de </a:t>
            </a:r>
            <a:r>
              <a:rPr lang="en-US" sz="1600" err="1">
                <a:solidFill>
                  <a:schemeClr val="tx1"/>
                </a:solidFill>
              </a:rPr>
              <a:t>ter</a:t>
            </a:r>
            <a:r>
              <a:rPr lang="en-US" sz="1600">
                <a:solidFill>
                  <a:schemeClr val="tx1"/>
                </a:solidFill>
              </a:rPr>
              <a:t> as </a:t>
            </a:r>
            <a:r>
              <a:rPr lang="en-US" sz="1600" err="1">
                <a:solidFill>
                  <a:schemeClr val="tx1"/>
                </a:solidFill>
              </a:rPr>
              <a:t>informações</a:t>
            </a:r>
            <a:r>
              <a:rPr lang="en-US" sz="1600">
                <a:solidFill>
                  <a:schemeClr val="tx1"/>
                </a:solidFill>
              </a:rPr>
              <a:t> </a:t>
            </a:r>
            <a:r>
              <a:rPr lang="en-US" sz="1600" err="1">
                <a:solidFill>
                  <a:schemeClr val="tx1"/>
                </a:solidFill>
              </a:rPr>
              <a:t>consolidadas</a:t>
            </a:r>
            <a:r>
              <a:rPr lang="en-US" sz="1600">
                <a:solidFill>
                  <a:schemeClr val="tx1"/>
                </a:solidFill>
              </a:rPr>
              <a:t> </a:t>
            </a:r>
            <a:r>
              <a:rPr lang="en-US" sz="1600" err="1">
                <a:solidFill>
                  <a:schemeClr val="tx1"/>
                </a:solidFill>
              </a:rPr>
              <a:t>através</a:t>
            </a:r>
            <a:r>
              <a:rPr lang="en-US" sz="1600">
                <a:solidFill>
                  <a:schemeClr val="tx1"/>
                </a:solidFill>
              </a:rPr>
              <a:t> da interface </a:t>
            </a:r>
            <a:r>
              <a:rPr lang="en-US" sz="1600" b="1">
                <a:solidFill>
                  <a:srgbClr val="00719B"/>
                </a:solidFill>
              </a:rPr>
              <a:t>para</a:t>
            </a:r>
            <a:r>
              <a:rPr lang="en-US" sz="1600">
                <a:solidFill>
                  <a:schemeClr val="tx1"/>
                </a:solidFill>
              </a:rPr>
              <a:t> </a:t>
            </a:r>
            <a:r>
              <a:rPr lang="en-US" sz="1600" err="1">
                <a:solidFill>
                  <a:schemeClr val="tx1"/>
                </a:solidFill>
              </a:rPr>
              <a:t>facilitar</a:t>
            </a:r>
            <a:r>
              <a:rPr lang="en-US" sz="1600">
                <a:solidFill>
                  <a:schemeClr val="tx1"/>
                </a:solidFill>
              </a:rPr>
              <a:t> o </a:t>
            </a:r>
            <a:r>
              <a:rPr lang="en-US" sz="1600" err="1">
                <a:solidFill>
                  <a:schemeClr val="tx1"/>
                </a:solidFill>
              </a:rPr>
              <a:t>entendimento</a:t>
            </a:r>
            <a:r>
              <a:rPr lang="en-US" sz="1600">
                <a:solidFill>
                  <a:schemeClr val="tx1"/>
                </a:solidFill>
              </a:rPr>
              <a:t> e </a:t>
            </a:r>
            <a:r>
              <a:rPr lang="en-US" sz="1600" err="1">
                <a:solidFill>
                  <a:schemeClr val="tx1"/>
                </a:solidFill>
              </a:rPr>
              <a:t>os</a:t>
            </a:r>
            <a:r>
              <a:rPr lang="en-US" sz="1600">
                <a:solidFill>
                  <a:schemeClr val="tx1"/>
                </a:solidFill>
              </a:rPr>
              <a:t> insights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22D6ECD-F74A-3A4C-BA9D-4F4394981AA4}"/>
              </a:ext>
            </a:extLst>
          </p:cNvPr>
          <p:cNvSpPr/>
          <p:nvPr/>
        </p:nvSpPr>
        <p:spPr>
          <a:xfrm>
            <a:off x="553115" y="4918526"/>
            <a:ext cx="5215508" cy="1145117"/>
          </a:xfrm>
          <a:prstGeom prst="rect">
            <a:avLst/>
          </a:prstGeom>
          <a:solidFill>
            <a:schemeClr val="bg1">
              <a:alpha val="67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>
                <a:solidFill>
                  <a:srgbClr val="00719B"/>
                </a:solidFill>
              </a:rPr>
              <a:t>Como um </a:t>
            </a:r>
            <a:r>
              <a:rPr lang="en-US" sz="1600" err="1">
                <a:solidFill>
                  <a:schemeClr val="tx1"/>
                </a:solidFill>
              </a:rPr>
              <a:t>organizador</a:t>
            </a:r>
            <a:r>
              <a:rPr lang="en-US" sz="1600">
                <a:solidFill>
                  <a:schemeClr val="tx1"/>
                </a:solidFill>
              </a:rPr>
              <a:t> de </a:t>
            </a:r>
            <a:r>
              <a:rPr lang="en-US" sz="1600" err="1">
                <a:solidFill>
                  <a:schemeClr val="tx1"/>
                </a:solidFill>
              </a:rPr>
              <a:t>campeonatos</a:t>
            </a:r>
            <a:r>
              <a:rPr lang="en-US" sz="1600">
                <a:solidFill>
                  <a:schemeClr val="tx1"/>
                </a:solidFill>
              </a:rPr>
              <a:t> de </a:t>
            </a:r>
            <a:r>
              <a:rPr lang="en-US" sz="1600" b="1">
                <a:solidFill>
                  <a:srgbClr val="00719B"/>
                </a:solidFill>
              </a:rPr>
              <a:t>E-Sports </a:t>
            </a:r>
            <a:r>
              <a:rPr lang="en-US" sz="1600" b="1" err="1">
                <a:solidFill>
                  <a:srgbClr val="00719B"/>
                </a:solidFill>
              </a:rPr>
              <a:t>eu</a:t>
            </a:r>
            <a:r>
              <a:rPr lang="en-US" sz="1600" b="1">
                <a:solidFill>
                  <a:srgbClr val="00719B"/>
                </a:solidFill>
              </a:rPr>
              <a:t> </a:t>
            </a:r>
            <a:r>
              <a:rPr lang="en-US" sz="1600" b="1" err="1">
                <a:solidFill>
                  <a:srgbClr val="00719B"/>
                </a:solidFill>
              </a:rPr>
              <a:t>gostaria</a:t>
            </a:r>
            <a:r>
              <a:rPr lang="en-US" sz="1600" b="1">
                <a:solidFill>
                  <a:srgbClr val="00719B"/>
                </a:solidFill>
              </a:rPr>
              <a:t> de </a:t>
            </a:r>
            <a:r>
              <a:rPr lang="en-US" sz="1600">
                <a:solidFill>
                  <a:schemeClr val="tx1"/>
                </a:solidFill>
              </a:rPr>
              <a:t>de </a:t>
            </a:r>
            <a:r>
              <a:rPr lang="en-US" sz="1600" err="1">
                <a:solidFill>
                  <a:schemeClr val="tx1"/>
                </a:solidFill>
              </a:rPr>
              <a:t>criar</a:t>
            </a:r>
            <a:r>
              <a:rPr lang="en-US" sz="1600">
                <a:solidFill>
                  <a:schemeClr val="tx1"/>
                </a:solidFill>
              </a:rPr>
              <a:t> </a:t>
            </a:r>
            <a:r>
              <a:rPr lang="en-US" sz="1600" err="1">
                <a:solidFill>
                  <a:schemeClr val="tx1"/>
                </a:solidFill>
              </a:rPr>
              <a:t>partidas</a:t>
            </a:r>
            <a:r>
              <a:rPr lang="en-US" sz="1600">
                <a:solidFill>
                  <a:schemeClr val="tx1"/>
                </a:solidFill>
              </a:rPr>
              <a:t> </a:t>
            </a:r>
            <a:r>
              <a:rPr lang="en-US" sz="1600" b="1">
                <a:solidFill>
                  <a:srgbClr val="00719B"/>
                </a:solidFill>
              </a:rPr>
              <a:t>para</a:t>
            </a:r>
            <a:r>
              <a:rPr lang="en-US" sz="1600">
                <a:solidFill>
                  <a:schemeClr val="tx1"/>
                </a:solidFill>
              </a:rPr>
              <a:t> </a:t>
            </a:r>
            <a:r>
              <a:rPr lang="en-US" sz="1600" err="1">
                <a:solidFill>
                  <a:schemeClr val="tx1"/>
                </a:solidFill>
              </a:rPr>
              <a:t>poder</a:t>
            </a:r>
            <a:r>
              <a:rPr lang="en-US" sz="1600">
                <a:solidFill>
                  <a:schemeClr val="tx1"/>
                </a:solidFill>
              </a:rPr>
              <a:t> </a:t>
            </a:r>
            <a:r>
              <a:rPr lang="en-US" sz="1600" err="1">
                <a:solidFill>
                  <a:schemeClr val="tx1"/>
                </a:solidFill>
              </a:rPr>
              <a:t>monitorar</a:t>
            </a:r>
            <a:r>
              <a:rPr lang="en-US" sz="1600">
                <a:solidFill>
                  <a:schemeClr val="tx1"/>
                </a:solidFill>
              </a:rPr>
              <a:t> </a:t>
            </a:r>
            <a:r>
              <a:rPr lang="en-US" sz="1600" err="1">
                <a:solidFill>
                  <a:schemeClr val="tx1"/>
                </a:solidFill>
              </a:rPr>
              <a:t>cada</a:t>
            </a:r>
            <a:r>
              <a:rPr lang="en-US" sz="1600">
                <a:solidFill>
                  <a:schemeClr val="tx1"/>
                </a:solidFill>
              </a:rPr>
              <a:t> time e </a:t>
            </a:r>
            <a:r>
              <a:rPr lang="en-US" sz="1600" err="1">
                <a:solidFill>
                  <a:schemeClr val="tx1"/>
                </a:solidFill>
              </a:rPr>
              <a:t>garantir</a:t>
            </a:r>
            <a:r>
              <a:rPr lang="en-US" sz="1600">
                <a:solidFill>
                  <a:schemeClr val="tx1"/>
                </a:solidFill>
              </a:rPr>
              <a:t> </a:t>
            </a:r>
            <a:r>
              <a:rPr lang="en-US" sz="1600" err="1">
                <a:solidFill>
                  <a:schemeClr val="tx1"/>
                </a:solidFill>
              </a:rPr>
              <a:t>uma</a:t>
            </a:r>
            <a:r>
              <a:rPr lang="en-US" sz="1600">
                <a:solidFill>
                  <a:schemeClr val="tx1"/>
                </a:solidFill>
              </a:rPr>
              <a:t> </a:t>
            </a:r>
            <a:r>
              <a:rPr lang="en-US" sz="1600" err="1">
                <a:solidFill>
                  <a:schemeClr val="tx1"/>
                </a:solidFill>
              </a:rPr>
              <a:t>partida</a:t>
            </a:r>
            <a:r>
              <a:rPr lang="en-US" sz="1600">
                <a:solidFill>
                  <a:schemeClr val="tx1"/>
                </a:solidFill>
              </a:rPr>
              <a:t> </a:t>
            </a:r>
            <a:r>
              <a:rPr lang="en-US" sz="1600" err="1">
                <a:solidFill>
                  <a:schemeClr val="tx1"/>
                </a:solidFill>
              </a:rPr>
              <a:t>justa</a:t>
            </a:r>
            <a:endParaRPr lang="en-US" sz="16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27063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>
            <a:extLst>
              <a:ext uri="{FF2B5EF4-FFF2-40B4-BE49-F238E27FC236}">
                <a16:creationId xmlns:a16="http://schemas.microsoft.com/office/drawing/2014/main" id="{C5104593-79E6-4A5F-AD11-C9245DBAE7AB}"/>
              </a:ext>
            </a:extLst>
          </p:cNvPr>
          <p:cNvSpPr/>
          <p:nvPr/>
        </p:nvSpPr>
        <p:spPr>
          <a:xfrm>
            <a:off x="0" y="-6585"/>
            <a:ext cx="12192000" cy="516300"/>
          </a:xfrm>
          <a:prstGeom prst="rect">
            <a:avLst/>
          </a:prstGeom>
          <a:solidFill>
            <a:schemeClr val="dk1">
              <a:alpha val="7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Espaço Reservado para Texto 1">
            <a:extLst>
              <a:ext uri="{FF2B5EF4-FFF2-40B4-BE49-F238E27FC236}">
                <a16:creationId xmlns:a16="http://schemas.microsoft.com/office/drawing/2014/main" id="{8E0D4BD6-7CE5-4A22-817A-5825173FB80A}"/>
              </a:ext>
            </a:extLst>
          </p:cNvPr>
          <p:cNvSpPr txBox="1">
            <a:spLocks/>
          </p:cNvSpPr>
          <p:nvPr/>
        </p:nvSpPr>
        <p:spPr>
          <a:xfrm>
            <a:off x="1684020" y="-91665"/>
            <a:ext cx="8823960" cy="640305"/>
          </a:xfrm>
          <a:prstGeom prst="rect">
            <a:avLst/>
          </a:prstGeom>
        </p:spPr>
        <p:txBody>
          <a:bodyPr/>
          <a:lstStyle>
            <a:lvl1pPr marL="391146" indent="-391146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47483" indent="-325955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82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34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876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404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pt-BR" sz="2400" b="1" dirty="0">
                <a:solidFill>
                  <a:schemeClr val="bg1"/>
                </a:solidFill>
              </a:rPr>
              <a:t>DIAGRAMA DO BANCO DE DADOS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CE663CAF-7148-4D52-AD4B-7A235F7C2D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7501" y="514350"/>
            <a:ext cx="8776997" cy="634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1763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>
            <a:extLst>
              <a:ext uri="{FF2B5EF4-FFF2-40B4-BE49-F238E27FC236}">
                <a16:creationId xmlns:a16="http://schemas.microsoft.com/office/drawing/2014/main" id="{C5104593-79E6-4A5F-AD11-C9245DBAE7AB}"/>
              </a:ext>
            </a:extLst>
          </p:cNvPr>
          <p:cNvSpPr/>
          <p:nvPr/>
        </p:nvSpPr>
        <p:spPr>
          <a:xfrm>
            <a:off x="0" y="-6585"/>
            <a:ext cx="12192000" cy="516300"/>
          </a:xfrm>
          <a:prstGeom prst="rect">
            <a:avLst/>
          </a:prstGeom>
          <a:solidFill>
            <a:schemeClr val="dk1">
              <a:alpha val="7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Espaço Reservado para Texto 1">
            <a:extLst>
              <a:ext uri="{FF2B5EF4-FFF2-40B4-BE49-F238E27FC236}">
                <a16:creationId xmlns:a16="http://schemas.microsoft.com/office/drawing/2014/main" id="{8E0D4BD6-7CE5-4A22-817A-5825173FB80A}"/>
              </a:ext>
            </a:extLst>
          </p:cNvPr>
          <p:cNvSpPr txBox="1">
            <a:spLocks/>
          </p:cNvSpPr>
          <p:nvPr/>
        </p:nvSpPr>
        <p:spPr>
          <a:xfrm>
            <a:off x="1684020" y="-91665"/>
            <a:ext cx="8823960" cy="640305"/>
          </a:xfrm>
          <a:prstGeom prst="rect">
            <a:avLst/>
          </a:prstGeom>
        </p:spPr>
        <p:txBody>
          <a:bodyPr/>
          <a:lstStyle>
            <a:lvl1pPr marL="391146" indent="-391146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47483" indent="-325955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82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34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876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404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pt-BR" sz="2400" b="1" dirty="0">
                <a:solidFill>
                  <a:schemeClr val="bg1"/>
                </a:solidFill>
              </a:rPr>
              <a:t>DIAGRAMA DO BANCO DE DADOS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CE663CAF-7148-4D52-AD4B-7A235F7C2D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14225" y="-6585"/>
            <a:ext cx="21539201" cy="1556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8460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tangle 9">
            <a:extLst>
              <a:ext uri="{FF2B5EF4-FFF2-40B4-BE49-F238E27FC236}">
                <a16:creationId xmlns:a16="http://schemas.microsoft.com/office/drawing/2014/main" id="{D89F4759-D2FE-9640-8016-4389331CF1E4}"/>
              </a:ext>
            </a:extLst>
          </p:cNvPr>
          <p:cNvSpPr/>
          <p:nvPr/>
        </p:nvSpPr>
        <p:spPr>
          <a:xfrm>
            <a:off x="-1412" y="-6586"/>
            <a:ext cx="12192000" cy="548521"/>
          </a:xfrm>
          <a:prstGeom prst="rect">
            <a:avLst/>
          </a:prstGeom>
          <a:solidFill>
            <a:schemeClr val="dk1">
              <a:alpha val="41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tângulo 106">
            <a:extLst>
              <a:ext uri="{FF2B5EF4-FFF2-40B4-BE49-F238E27FC236}">
                <a16:creationId xmlns:a16="http://schemas.microsoft.com/office/drawing/2014/main" id="{BE46A08A-7636-4D5C-9024-2A284F0A049E}"/>
              </a:ext>
            </a:extLst>
          </p:cNvPr>
          <p:cNvSpPr/>
          <p:nvPr/>
        </p:nvSpPr>
        <p:spPr>
          <a:xfrm>
            <a:off x="4479490" y="1312541"/>
            <a:ext cx="2870843" cy="5029644"/>
          </a:xfrm>
          <a:prstGeom prst="rect">
            <a:avLst/>
          </a:prstGeom>
          <a:solidFill>
            <a:schemeClr val="bg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88" name="Retângulo 87"/>
          <p:cNvSpPr/>
          <p:nvPr/>
        </p:nvSpPr>
        <p:spPr>
          <a:xfrm>
            <a:off x="8989101" y="864332"/>
            <a:ext cx="2872036" cy="3707001"/>
          </a:xfrm>
          <a:prstGeom prst="rect">
            <a:avLst/>
          </a:prstGeom>
          <a:solidFill>
            <a:schemeClr val="bg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7" name="Retângulo 66">
            <a:extLst>
              <a:ext uri="{FF2B5EF4-FFF2-40B4-BE49-F238E27FC236}">
                <a16:creationId xmlns:a16="http://schemas.microsoft.com/office/drawing/2014/main" id="{73762624-47A4-4E7A-A676-78C4FD5CBA79}"/>
              </a:ext>
            </a:extLst>
          </p:cNvPr>
          <p:cNvSpPr/>
          <p:nvPr/>
        </p:nvSpPr>
        <p:spPr>
          <a:xfrm>
            <a:off x="9121657" y="2798663"/>
            <a:ext cx="2595001" cy="1645930"/>
          </a:xfrm>
          <a:prstGeom prst="rect">
            <a:avLst/>
          </a:prstGeom>
          <a:solidFill>
            <a:schemeClr val="bg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113" name="Conector reto 112">
            <a:extLst>
              <a:ext uri="{FF2B5EF4-FFF2-40B4-BE49-F238E27FC236}">
                <a16:creationId xmlns:a16="http://schemas.microsoft.com/office/drawing/2014/main" id="{69BF2339-41DF-48FC-B864-811AE1B74F45}"/>
              </a:ext>
            </a:extLst>
          </p:cNvPr>
          <p:cNvCxnSpPr>
            <a:cxnSpLocks/>
          </p:cNvCxnSpPr>
          <p:nvPr/>
        </p:nvCxnSpPr>
        <p:spPr>
          <a:xfrm>
            <a:off x="9542304" y="3237907"/>
            <a:ext cx="1880525" cy="0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Retângulo 101">
            <a:extLst>
              <a:ext uri="{FF2B5EF4-FFF2-40B4-BE49-F238E27FC236}">
                <a16:creationId xmlns:a16="http://schemas.microsoft.com/office/drawing/2014/main" id="{73762624-47A4-4E7A-A676-78C4FD5CBA79}"/>
              </a:ext>
            </a:extLst>
          </p:cNvPr>
          <p:cNvSpPr/>
          <p:nvPr/>
        </p:nvSpPr>
        <p:spPr>
          <a:xfrm>
            <a:off x="9121658" y="1400037"/>
            <a:ext cx="2595001" cy="1256510"/>
          </a:xfrm>
          <a:prstGeom prst="rect">
            <a:avLst/>
          </a:prstGeom>
          <a:solidFill>
            <a:schemeClr val="bg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8" name="Retângulo: Cantos Arredondados 97">
            <a:extLst>
              <a:ext uri="{FF2B5EF4-FFF2-40B4-BE49-F238E27FC236}">
                <a16:creationId xmlns:a16="http://schemas.microsoft.com/office/drawing/2014/main" id="{74FBB26D-C047-494A-B028-33D0F7937557}"/>
              </a:ext>
            </a:extLst>
          </p:cNvPr>
          <p:cNvSpPr/>
          <p:nvPr/>
        </p:nvSpPr>
        <p:spPr>
          <a:xfrm>
            <a:off x="1794246" y="3051292"/>
            <a:ext cx="1448935" cy="70095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spaço Reservado para Texto 1">
            <a:extLst>
              <a:ext uri="{FF2B5EF4-FFF2-40B4-BE49-F238E27FC236}">
                <a16:creationId xmlns:a16="http://schemas.microsoft.com/office/drawing/2014/main" id="{AC30D2B6-A39B-8B49-96B2-224D7C1FED1A}"/>
              </a:ext>
            </a:extLst>
          </p:cNvPr>
          <p:cNvSpPr txBox="1">
            <a:spLocks/>
          </p:cNvSpPr>
          <p:nvPr/>
        </p:nvSpPr>
        <p:spPr>
          <a:xfrm>
            <a:off x="0" y="-91665"/>
            <a:ext cx="12079351" cy="640305"/>
          </a:xfrm>
          <a:prstGeom prst="rect">
            <a:avLst/>
          </a:prstGeom>
        </p:spPr>
        <p:txBody>
          <a:bodyPr/>
          <a:lstStyle>
            <a:lvl1pPr marL="391146" indent="-391146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47483" indent="-325955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82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34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876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404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pt-BR" sz="2400" b="1" dirty="0">
                <a:solidFill>
                  <a:schemeClr val="bg1"/>
                </a:solidFill>
              </a:rPr>
              <a:t>DIAGRAMA DA SOLUÇÃO</a:t>
            </a:r>
          </a:p>
        </p:txBody>
      </p:sp>
      <p:pic>
        <p:nvPicPr>
          <p:cNvPr id="91" name="Picture 4" descr="Resultado de imagem para azure 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4425" y="1007458"/>
            <a:ext cx="910401" cy="263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Agrupar 1"/>
          <p:cNvGrpSpPr/>
          <p:nvPr/>
        </p:nvGrpSpPr>
        <p:grpSpPr>
          <a:xfrm>
            <a:off x="9253034" y="3305959"/>
            <a:ext cx="962354" cy="569169"/>
            <a:chOff x="6183099" y="2355080"/>
            <a:chExt cx="962354" cy="569169"/>
          </a:xfrm>
        </p:grpSpPr>
        <p:pic>
          <p:nvPicPr>
            <p:cNvPr id="1026" name="Picture 2" descr="Resultado de imagem para html css javascript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974"/>
            <a:stretch/>
          </p:blipFill>
          <p:spPr bwMode="auto">
            <a:xfrm>
              <a:off x="6183099" y="2495550"/>
              <a:ext cx="962354" cy="428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2" name="Picture 2" descr="Resultado de imagem para html css javascript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6182"/>
            <a:stretch/>
          </p:blipFill>
          <p:spPr bwMode="auto">
            <a:xfrm>
              <a:off x="6183099" y="2355080"/>
              <a:ext cx="962354" cy="1343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8" name="Picture 4" descr="Resultado de imagem para react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3117" y="3417036"/>
            <a:ext cx="1136309" cy="381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6" name="Espaço Reservado para Texto 1">
            <a:extLst>
              <a:ext uri="{FF2B5EF4-FFF2-40B4-BE49-F238E27FC236}">
                <a16:creationId xmlns:a16="http://schemas.microsoft.com/office/drawing/2014/main" id="{D561F0D5-546A-40F6-87F0-BE0684E5397C}"/>
              </a:ext>
            </a:extLst>
          </p:cNvPr>
          <p:cNvSpPr txBox="1">
            <a:spLocks/>
          </p:cNvSpPr>
          <p:nvPr/>
        </p:nvSpPr>
        <p:spPr>
          <a:xfrm>
            <a:off x="10306723" y="762146"/>
            <a:ext cx="1591964" cy="389244"/>
          </a:xfrm>
          <a:prstGeom prst="rect">
            <a:avLst/>
          </a:prstGeom>
        </p:spPr>
        <p:txBody>
          <a:bodyPr/>
          <a:lstStyle>
            <a:lvl1pPr marL="391146" indent="-391146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47483" indent="-325955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82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34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876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404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pt-BR" sz="1400" b="1" dirty="0">
                <a:solidFill>
                  <a:srgbClr val="FFFFFF"/>
                </a:solidFill>
              </a:rPr>
              <a:t>CLOUD PLATFORM</a:t>
            </a:r>
          </a:p>
        </p:txBody>
      </p:sp>
      <p:sp>
        <p:nvSpPr>
          <p:cNvPr id="78" name="Espaço Reservado para Texto 1">
            <a:extLst>
              <a:ext uri="{FF2B5EF4-FFF2-40B4-BE49-F238E27FC236}">
                <a16:creationId xmlns:a16="http://schemas.microsoft.com/office/drawing/2014/main" id="{402A089F-7885-43A8-8C8E-2E9C56B7AC9F}"/>
              </a:ext>
            </a:extLst>
          </p:cNvPr>
          <p:cNvSpPr txBox="1">
            <a:spLocks/>
          </p:cNvSpPr>
          <p:nvPr/>
        </p:nvSpPr>
        <p:spPr>
          <a:xfrm>
            <a:off x="9402734" y="1343741"/>
            <a:ext cx="2115366" cy="448011"/>
          </a:xfrm>
          <a:prstGeom prst="rect">
            <a:avLst/>
          </a:prstGeom>
        </p:spPr>
        <p:txBody>
          <a:bodyPr/>
          <a:lstStyle>
            <a:lvl1pPr marL="391146" indent="-391146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47483" indent="-325955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82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34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876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404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pt-BR" sz="1800" b="1" dirty="0">
                <a:solidFill>
                  <a:schemeClr val="bg1"/>
                </a:solidFill>
              </a:rPr>
              <a:t>BANCO DE DADOS</a:t>
            </a:r>
          </a:p>
        </p:txBody>
      </p:sp>
      <p:sp>
        <p:nvSpPr>
          <p:cNvPr id="81" name="Espaço Reservado para Texto 1">
            <a:extLst>
              <a:ext uri="{FF2B5EF4-FFF2-40B4-BE49-F238E27FC236}">
                <a16:creationId xmlns:a16="http://schemas.microsoft.com/office/drawing/2014/main" id="{6A85F840-FCC4-4AB7-B7AB-5EF898B8F81A}"/>
              </a:ext>
            </a:extLst>
          </p:cNvPr>
          <p:cNvSpPr txBox="1">
            <a:spLocks/>
          </p:cNvSpPr>
          <p:nvPr/>
        </p:nvSpPr>
        <p:spPr>
          <a:xfrm>
            <a:off x="9278792" y="2773597"/>
            <a:ext cx="2306135" cy="448011"/>
          </a:xfrm>
          <a:prstGeom prst="rect">
            <a:avLst/>
          </a:prstGeom>
        </p:spPr>
        <p:txBody>
          <a:bodyPr/>
          <a:lstStyle>
            <a:lvl1pPr marL="391146" indent="-391146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47483" indent="-325955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82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34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876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404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pt-BR" sz="1800" b="1" dirty="0">
                <a:solidFill>
                  <a:schemeClr val="bg1"/>
                </a:solidFill>
              </a:rPr>
              <a:t>FRONT END</a:t>
            </a:r>
          </a:p>
        </p:txBody>
      </p: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3F8927E6-4126-4DFE-BB09-78F0DE68F21D}"/>
              </a:ext>
            </a:extLst>
          </p:cNvPr>
          <p:cNvGrpSpPr/>
          <p:nvPr/>
        </p:nvGrpSpPr>
        <p:grpSpPr>
          <a:xfrm>
            <a:off x="9486059" y="1869737"/>
            <a:ext cx="2077551" cy="694667"/>
            <a:chOff x="1010985" y="1830304"/>
            <a:chExt cx="2077551" cy="694667"/>
          </a:xfrm>
        </p:grpSpPr>
        <p:pic>
          <p:nvPicPr>
            <p:cNvPr id="14" name="Picture 10" descr="Resultado de imagem para sql server  icon">
              <a:extLst>
                <a:ext uri="{FF2B5EF4-FFF2-40B4-BE49-F238E27FC236}">
                  <a16:creationId xmlns:a16="http://schemas.microsoft.com/office/drawing/2014/main" id="{EB5F2033-3EBC-488C-8DD6-33893F206E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0985" y="1892220"/>
              <a:ext cx="632751" cy="6327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2" name="Espaço Reservado para Texto 1">
              <a:extLst>
                <a:ext uri="{FF2B5EF4-FFF2-40B4-BE49-F238E27FC236}">
                  <a16:creationId xmlns:a16="http://schemas.microsoft.com/office/drawing/2014/main" id="{8068FA58-0C1C-4136-A9F3-71A8C7F9F49F}"/>
                </a:ext>
              </a:extLst>
            </p:cNvPr>
            <p:cNvSpPr txBox="1">
              <a:spLocks/>
            </p:cNvSpPr>
            <p:nvPr/>
          </p:nvSpPr>
          <p:spPr>
            <a:xfrm>
              <a:off x="1180821" y="1830304"/>
              <a:ext cx="1703775" cy="448011"/>
            </a:xfrm>
            <a:prstGeom prst="rect">
              <a:avLst/>
            </a:prstGeom>
          </p:spPr>
          <p:txBody>
            <a:bodyPr/>
            <a:lstStyle>
              <a:lvl1pPr marL="391146" indent="-391146" algn="l" defTabSz="104305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847483" indent="-325955" algn="l" defTabSz="1043056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303820" indent="-260764" algn="l" defTabSz="104305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5348" indent="-260764" algn="l" defTabSz="1043056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346876" indent="-260764" algn="l" defTabSz="1043056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868404" indent="-260764" algn="l" defTabSz="104305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389932" indent="-260764" algn="l" defTabSz="104305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911460" indent="-260764" algn="l" defTabSz="104305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432988" indent="-260764" algn="l" defTabSz="104305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50000"/>
                </a:lnSpc>
                <a:buNone/>
              </a:pPr>
              <a:r>
                <a:rPr lang="pt-BR" sz="1400" dirty="0">
                  <a:solidFill>
                    <a:schemeClr val="bg1">
                      <a:lumMod val="95000"/>
                    </a:schemeClr>
                  </a:solidFill>
                </a:rPr>
                <a:t>Microsoft</a:t>
              </a:r>
            </a:p>
          </p:txBody>
        </p:sp>
        <p:sp>
          <p:nvSpPr>
            <p:cNvPr id="74" name="Espaço Reservado para Texto 1">
              <a:extLst>
                <a:ext uri="{FF2B5EF4-FFF2-40B4-BE49-F238E27FC236}">
                  <a16:creationId xmlns:a16="http://schemas.microsoft.com/office/drawing/2014/main" id="{8CF49F5D-CB66-4784-BE72-4999C734C865}"/>
                </a:ext>
              </a:extLst>
            </p:cNvPr>
            <p:cNvSpPr txBox="1">
              <a:spLocks/>
            </p:cNvSpPr>
            <p:nvPr/>
          </p:nvSpPr>
          <p:spPr>
            <a:xfrm>
              <a:off x="1384761" y="1959580"/>
              <a:ext cx="1703775" cy="448011"/>
            </a:xfrm>
            <a:prstGeom prst="rect">
              <a:avLst/>
            </a:prstGeom>
          </p:spPr>
          <p:txBody>
            <a:bodyPr/>
            <a:lstStyle>
              <a:lvl1pPr marL="391146" indent="-391146" algn="l" defTabSz="104305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847483" indent="-325955" algn="l" defTabSz="1043056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303820" indent="-260764" algn="l" defTabSz="104305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5348" indent="-260764" algn="l" defTabSz="1043056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346876" indent="-260764" algn="l" defTabSz="1043056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868404" indent="-260764" algn="l" defTabSz="104305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389932" indent="-260764" algn="l" defTabSz="104305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911460" indent="-260764" algn="l" defTabSz="104305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432988" indent="-260764" algn="l" defTabSz="104305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50000"/>
                </a:lnSpc>
                <a:buNone/>
              </a:pPr>
              <a:r>
                <a:rPr lang="pt-BR" sz="2000" dirty="0">
                  <a:solidFill>
                    <a:schemeClr val="bg1">
                      <a:lumMod val="95000"/>
                    </a:schemeClr>
                  </a:solidFill>
                </a:rPr>
                <a:t>SQL Server</a:t>
              </a:r>
            </a:p>
          </p:txBody>
        </p:sp>
      </p:grpSp>
      <p:grpSp>
        <p:nvGrpSpPr>
          <p:cNvPr id="1035" name="Agrupar 1034"/>
          <p:cNvGrpSpPr/>
          <p:nvPr/>
        </p:nvGrpSpPr>
        <p:grpSpPr>
          <a:xfrm>
            <a:off x="8664723" y="5229506"/>
            <a:ext cx="3283999" cy="1357928"/>
            <a:chOff x="1227986" y="1969018"/>
            <a:chExt cx="3283999" cy="1357928"/>
          </a:xfrm>
        </p:grpSpPr>
        <p:grpSp>
          <p:nvGrpSpPr>
            <p:cNvPr id="69" name="Agrupar 68">
              <a:extLst>
                <a:ext uri="{FF2B5EF4-FFF2-40B4-BE49-F238E27FC236}">
                  <a16:creationId xmlns:a16="http://schemas.microsoft.com/office/drawing/2014/main" id="{5BB2C187-C72B-4236-8D3A-C3E88DE41D5E}"/>
                </a:ext>
              </a:extLst>
            </p:cNvPr>
            <p:cNvGrpSpPr/>
            <p:nvPr/>
          </p:nvGrpSpPr>
          <p:grpSpPr>
            <a:xfrm>
              <a:off x="1822179" y="2468604"/>
              <a:ext cx="869411" cy="768699"/>
              <a:chOff x="5032751" y="5313613"/>
              <a:chExt cx="1492398" cy="1319518"/>
            </a:xfrm>
          </p:grpSpPr>
          <p:pic>
            <p:nvPicPr>
              <p:cNvPr id="1032" name="Picture 8" descr="Resultado de imagem para admin icon"/>
              <p:cNvPicPr>
                <a:picLocks noChangeAspect="1" noChangeArrowheads="1"/>
              </p:cNvPicPr>
              <p:nvPr/>
            </p:nvPicPr>
            <p:blipFill rotWithShape="1">
              <a:blip r:embed="rId8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saturation sat="98000"/>
                        </a14:imgEffect>
                        <a14:imgEffect>
                          <a14:brightnessContrast contrast="-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477" t="14178" r="13744" b="10781"/>
              <a:stretch/>
            </p:blipFill>
            <p:spPr bwMode="auto">
              <a:xfrm>
                <a:off x="5388164" y="5313613"/>
                <a:ext cx="723120" cy="800773"/>
              </a:xfrm>
              <a:prstGeom prst="rect">
                <a:avLst/>
              </a:prstGeom>
              <a:noFill/>
            </p:spPr>
          </p:pic>
          <p:sp>
            <p:nvSpPr>
              <p:cNvPr id="25" name="Espaço Reservado para Texto 1">
                <a:extLst>
                  <a:ext uri="{FF2B5EF4-FFF2-40B4-BE49-F238E27FC236}">
                    <a16:creationId xmlns:a16="http://schemas.microsoft.com/office/drawing/2014/main" id="{AC30D2B6-A39B-8B49-96B2-224D7C1FED1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032751" y="6061008"/>
                <a:ext cx="1492398" cy="572123"/>
              </a:xfrm>
              <a:prstGeom prst="rect">
                <a:avLst/>
              </a:prstGeom>
            </p:spPr>
            <p:txBody>
              <a:bodyPr/>
              <a:lstStyle>
                <a:lvl1pPr marL="391146" indent="-391146" algn="l" defTabSz="1043056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47483" indent="-325955" algn="l" defTabSz="1043056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303820" indent="-260764" algn="l" defTabSz="1043056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5348" indent="-260764" algn="l" defTabSz="1043056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346876" indent="-260764" algn="l" defTabSz="1043056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868404" indent="-260764" algn="l" defTabSz="1043056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389932" indent="-260764" algn="l" defTabSz="1043056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911460" indent="-260764" algn="l" defTabSz="1043056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432988" indent="-260764" algn="l" defTabSz="1043056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50000"/>
                  </a:lnSpc>
                  <a:buNone/>
                </a:pPr>
                <a:r>
                  <a:rPr lang="pt-BR" sz="1200" b="1" dirty="0">
                    <a:solidFill>
                      <a:srgbClr val="FFFFFF"/>
                    </a:solidFill>
                  </a:rPr>
                  <a:t>EMPRESA</a:t>
                </a:r>
              </a:p>
            </p:txBody>
          </p:sp>
        </p:grpSp>
        <p:grpSp>
          <p:nvGrpSpPr>
            <p:cNvPr id="82" name="Agrupar 81">
              <a:extLst>
                <a:ext uri="{FF2B5EF4-FFF2-40B4-BE49-F238E27FC236}">
                  <a16:creationId xmlns:a16="http://schemas.microsoft.com/office/drawing/2014/main" id="{6C35E1BC-8EB3-4958-AC39-2CBFAB9FAF86}"/>
                </a:ext>
              </a:extLst>
            </p:cNvPr>
            <p:cNvGrpSpPr/>
            <p:nvPr/>
          </p:nvGrpSpPr>
          <p:grpSpPr>
            <a:xfrm>
              <a:off x="2628733" y="2483353"/>
              <a:ext cx="729996" cy="706175"/>
              <a:chOff x="7672568" y="5423309"/>
              <a:chExt cx="1190589" cy="1151740"/>
            </a:xfrm>
          </p:grpSpPr>
          <p:sp>
            <p:nvSpPr>
              <p:cNvPr id="26" name="Espaço Reservado para Texto 1">
                <a:extLst>
                  <a:ext uri="{FF2B5EF4-FFF2-40B4-BE49-F238E27FC236}">
                    <a16:creationId xmlns:a16="http://schemas.microsoft.com/office/drawing/2014/main" id="{AC30D2B6-A39B-8B49-96B2-224D7C1FED1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672568" y="6091596"/>
                <a:ext cx="1190589" cy="483453"/>
              </a:xfrm>
              <a:prstGeom prst="rect">
                <a:avLst/>
              </a:prstGeom>
            </p:spPr>
            <p:txBody>
              <a:bodyPr/>
              <a:lstStyle>
                <a:lvl1pPr marL="391146" indent="-391146" algn="l" defTabSz="1043056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47483" indent="-325955" algn="l" defTabSz="1043056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303820" indent="-260764" algn="l" defTabSz="1043056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5348" indent="-260764" algn="l" defTabSz="1043056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346876" indent="-260764" algn="l" defTabSz="1043056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868404" indent="-260764" algn="l" defTabSz="1043056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389932" indent="-260764" algn="l" defTabSz="1043056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911460" indent="-260764" algn="l" defTabSz="1043056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432988" indent="-260764" algn="l" defTabSz="1043056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50000"/>
                  </a:lnSpc>
                  <a:buNone/>
                </a:pPr>
                <a:r>
                  <a:rPr lang="pt-BR" sz="1200" b="1" dirty="0">
                    <a:solidFill>
                      <a:srgbClr val="FFFFFF"/>
                    </a:solidFill>
                  </a:rPr>
                  <a:t>ADMIN</a:t>
                </a:r>
              </a:p>
            </p:txBody>
          </p:sp>
          <p:pic>
            <p:nvPicPr>
              <p:cNvPr id="1034" name="Picture 10" descr="Imagem relacionada"/>
              <p:cNvPicPr>
                <a:picLocks noChangeAspect="1" noChangeArrowheads="1"/>
              </p:cNvPicPr>
              <p:nvPr/>
            </p:nvPicPr>
            <p:blipFill>
              <a:blip r:embed="rId10">
                <a:duotone>
                  <a:prstClr val="black"/>
                  <a:schemeClr val="accent1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89029" y="5423309"/>
                <a:ext cx="726655" cy="726812"/>
              </a:xfrm>
              <a:prstGeom prst="rect">
                <a:avLst/>
              </a:prstGeom>
              <a:noFill/>
            </p:spPr>
          </p:pic>
        </p:grpSp>
        <p:grpSp>
          <p:nvGrpSpPr>
            <p:cNvPr id="27" name="Agrupar 26">
              <a:extLst>
                <a:ext uri="{FF2B5EF4-FFF2-40B4-BE49-F238E27FC236}">
                  <a16:creationId xmlns:a16="http://schemas.microsoft.com/office/drawing/2014/main" id="{2A3C53BC-D582-4A53-84A3-6A275F4E1778}"/>
                </a:ext>
              </a:extLst>
            </p:cNvPr>
            <p:cNvGrpSpPr/>
            <p:nvPr/>
          </p:nvGrpSpPr>
          <p:grpSpPr>
            <a:xfrm>
              <a:off x="1227986" y="1969018"/>
              <a:ext cx="3283999" cy="1357928"/>
              <a:chOff x="5670335" y="2029285"/>
              <a:chExt cx="3283999" cy="1357928"/>
            </a:xfrm>
          </p:grpSpPr>
          <p:grpSp>
            <p:nvGrpSpPr>
              <p:cNvPr id="6" name="Agrupar 5">
                <a:extLst>
                  <a:ext uri="{FF2B5EF4-FFF2-40B4-BE49-F238E27FC236}">
                    <a16:creationId xmlns:a16="http://schemas.microsoft.com/office/drawing/2014/main" id="{9DF116AF-7644-4EAD-9C3D-71F40692B55C}"/>
                  </a:ext>
                </a:extLst>
              </p:cNvPr>
              <p:cNvGrpSpPr/>
              <p:nvPr/>
            </p:nvGrpSpPr>
            <p:grpSpPr>
              <a:xfrm>
                <a:off x="5670335" y="2184283"/>
                <a:ext cx="3283999" cy="1202930"/>
                <a:chOff x="5460315" y="1237797"/>
                <a:chExt cx="3661101" cy="1341063"/>
              </a:xfrm>
            </p:grpSpPr>
            <p:pic>
              <p:nvPicPr>
                <p:cNvPr id="99" name="Picture 18" descr="Resultado de imagem para pc icon"/>
                <p:cNvPicPr>
                  <a:picLocks noChangeAspect="1" noChangeArrowheads="1"/>
                </p:cNvPicPr>
                <p:nvPr/>
              </p:nvPicPr>
              <p:blipFill rotWithShape="1">
                <a:blip r:embed="rId12">
                  <a:extLst>
                    <a:ext uri="{BEBA8EAE-BF5A-486C-A8C5-ECC9F3942E4B}">
                      <a14:imgProps xmlns:a14="http://schemas.microsoft.com/office/drawing/2010/main">
                        <a14:imgLayer r:embed="rId13">
                          <a14:imgEffect>
                            <a14:backgroundRemoval t="12305" b="89844" l="7813" r="89844">
                              <a14:foregroundMark x1="20313" y1="74219" x2="81055" y2="83398"/>
                              <a14:foregroundMark x1="30273" y1="84375" x2="67969" y2="79688"/>
                              <a14:foregroundMark x1="67969" y1="79688" x2="67969" y2="79688"/>
                              <a14:foregroundMark x1="18750" y1="83398" x2="18945" y2="78906"/>
                              <a14:foregroundMark x1="18945" y1="78711" x2="18945" y2="77148"/>
                              <a14:foregroundMark x1="18945" y1="75781" x2="18945" y2="75781"/>
                              <a14:foregroundMark x1="18945" y1="75781" x2="18945" y2="75781"/>
                              <a14:foregroundMark x1="27148" y1="84961" x2="15820" y2="75781"/>
                              <a14:foregroundMark x1="18555" y1="84180" x2="41602" y2="83789"/>
                              <a14:foregroundMark x1="41602" y1="83789" x2="41602" y2="83789"/>
                              <a14:foregroundMark x1="79492" y1="74023" x2="79492" y2="74023"/>
                              <a14:foregroundMark x1="81445" y1="84570" x2="74414" y2="73633"/>
                              <a14:foregroundMark x1="83789" y1="84570" x2="81836" y2="75977"/>
                              <a14:foregroundMark x1="81445" y1="25781" x2="37305" y2="50781"/>
                              <a14:foregroundMark x1="81250" y1="54688" x2="50781" y2="15625"/>
                              <a14:foregroundMark x1="50586" y1="55664" x2="83008" y2="33203"/>
                              <a14:foregroundMark x1="87695" y1="20313" x2="88477" y2="43750"/>
                              <a14:foregroundMark x1="82617" y1="60742" x2="14648" y2="60938"/>
                              <a14:foregroundMark x1="11914" y1="57031" x2="11719" y2="16992"/>
                              <a14:foregroundMark x1="13086" y1="15430" x2="85938" y2="16016"/>
                              <a14:foregroundMark x1="86914" y1="17773" x2="87695" y2="59570"/>
                              <a14:foregroundMark x1="88281" y1="59961" x2="11914" y2="59375"/>
                              <a14:foregroundMark x1="49219" y1="73633" x2="48633" y2="46094"/>
                              <a14:foregroundMark x1="82617" y1="84961" x2="27930" y2="83594"/>
                              <a14:foregroundMark x1="87305" y1="61523" x2="41406" y2="60938"/>
                              <a14:backgroundMark x1="43164" y1="66406" x2="39063" y2="68164"/>
                              <a14:backgroundMark x1="56836" y1="65430" x2="58398" y2="65430"/>
                              <a14:backgroundMark x1="58789" y1="66211" x2="55273" y2="64844"/>
                              <a14:backgroundMark x1="37500" y1="71875" x2="34375" y2="70117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11136"/>
                <a:stretch/>
              </p:blipFill>
              <p:spPr bwMode="auto">
                <a:xfrm>
                  <a:off x="7612293" y="1237797"/>
                  <a:ext cx="1509123" cy="1341063"/>
                </a:xfrm>
                <a:prstGeom prst="rect">
                  <a:avLst/>
                </a:prstGeom>
                <a:noFill/>
              </p:spPr>
            </p:pic>
            <p:pic>
              <p:nvPicPr>
                <p:cNvPr id="100" name="Picture 10" descr="Imagem relacionada"/>
                <p:cNvPicPr>
                  <a:picLocks noChangeAspect="1" noChangeArrowheads="1"/>
                </p:cNvPicPr>
                <p:nvPr/>
              </p:nvPicPr>
              <p:blipFill>
                <a:blip r:embed="rId14">
                  <a:extLst>
                    <a:ext uri="{BEBA8EAE-BF5A-486C-A8C5-ECC9F3942E4B}">
                      <a14:imgProps xmlns:a14="http://schemas.microsoft.com/office/drawing/2010/main">
                        <a14:imgLayer r:embed="rId15">
                          <a14:imgEffect>
                            <a14:backgroundRemoval t="10000" b="90000" l="10000" r="9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460315" y="1583152"/>
                  <a:ext cx="949091" cy="94908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75" name="Espaço Reservado para Texto 1">
                <a:extLst>
                  <a:ext uri="{FF2B5EF4-FFF2-40B4-BE49-F238E27FC236}">
                    <a16:creationId xmlns:a16="http://schemas.microsoft.com/office/drawing/2014/main" id="{33C63B7A-371F-4CE4-83E3-ACFC84AF50B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973417" y="2029285"/>
                <a:ext cx="1943852" cy="594895"/>
              </a:xfrm>
              <a:prstGeom prst="rect">
                <a:avLst/>
              </a:prstGeom>
            </p:spPr>
            <p:txBody>
              <a:bodyPr/>
              <a:lstStyle>
                <a:lvl1pPr marL="391146" indent="-391146" algn="l" defTabSz="1043056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47483" indent="-325955" algn="l" defTabSz="1043056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303820" indent="-260764" algn="l" defTabSz="1043056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5348" indent="-260764" algn="l" defTabSz="1043056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346876" indent="-260764" algn="l" defTabSz="1043056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868404" indent="-260764" algn="l" defTabSz="1043056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389932" indent="-260764" algn="l" defTabSz="1043056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911460" indent="-260764" algn="l" defTabSz="1043056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432988" indent="-260764" algn="l" defTabSz="1043056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50000"/>
                  </a:lnSpc>
                  <a:buNone/>
                </a:pPr>
                <a:r>
                  <a:rPr lang="pt-BR" sz="1600" b="1" dirty="0">
                    <a:solidFill>
                      <a:srgbClr val="FFFFFF"/>
                    </a:solidFill>
                  </a:rPr>
                  <a:t>APLICAÇÃO WEB</a:t>
                </a:r>
              </a:p>
            </p:txBody>
          </p:sp>
        </p:grpSp>
      </p:grpSp>
      <p:grpSp>
        <p:nvGrpSpPr>
          <p:cNvPr id="1037" name="Agrupar 1036"/>
          <p:cNvGrpSpPr/>
          <p:nvPr/>
        </p:nvGrpSpPr>
        <p:grpSpPr>
          <a:xfrm>
            <a:off x="168512" y="974218"/>
            <a:ext cx="3248809" cy="2043892"/>
            <a:chOff x="1450730" y="3829313"/>
            <a:chExt cx="3248809" cy="2043892"/>
          </a:xfrm>
        </p:grpSpPr>
        <p:grpSp>
          <p:nvGrpSpPr>
            <p:cNvPr id="3" name="Agrupar 2">
              <a:extLst>
                <a:ext uri="{FF2B5EF4-FFF2-40B4-BE49-F238E27FC236}">
                  <a16:creationId xmlns:a16="http://schemas.microsoft.com/office/drawing/2014/main" id="{37A1C480-1D42-4CD6-85CD-14AEC05FAF9B}"/>
                </a:ext>
              </a:extLst>
            </p:cNvPr>
            <p:cNvGrpSpPr/>
            <p:nvPr/>
          </p:nvGrpSpPr>
          <p:grpSpPr>
            <a:xfrm>
              <a:off x="1450730" y="4410652"/>
              <a:ext cx="3248809" cy="1462553"/>
              <a:chOff x="5868754" y="1358207"/>
              <a:chExt cx="3248809" cy="1462553"/>
            </a:xfrm>
          </p:grpSpPr>
          <p:grpSp>
            <p:nvGrpSpPr>
              <p:cNvPr id="76" name="Agrupar 75"/>
              <p:cNvGrpSpPr/>
              <p:nvPr/>
            </p:nvGrpSpPr>
            <p:grpSpPr>
              <a:xfrm>
                <a:off x="6378827" y="1753156"/>
                <a:ext cx="1411462" cy="1067604"/>
                <a:chOff x="4090265" y="5400488"/>
                <a:chExt cx="2008242" cy="1518998"/>
              </a:xfrm>
            </p:grpSpPr>
            <p:grpSp>
              <p:nvGrpSpPr>
                <p:cNvPr id="7" name="Agrupar 6"/>
                <p:cNvGrpSpPr/>
                <p:nvPr/>
              </p:nvGrpSpPr>
              <p:grpSpPr>
                <a:xfrm>
                  <a:off x="4117158" y="5400488"/>
                  <a:ext cx="1981349" cy="828706"/>
                  <a:chOff x="9361644" y="5300204"/>
                  <a:chExt cx="2263665" cy="946786"/>
                </a:xfrm>
              </p:grpSpPr>
              <p:pic>
                <p:nvPicPr>
                  <p:cNvPr id="1036" name="Picture 12" descr="Resultado de imagem para gamer icon"/>
                  <p:cNvPicPr>
                    <a:picLocks noChangeAspect="1" noChangeArrowheads="1"/>
                  </p:cNvPicPr>
                  <p:nvPr/>
                </p:nvPicPr>
                <p:blipFill>
                  <a:blip r:embed="rId16">
                    <a:duotone>
                      <a:prstClr val="black"/>
                      <a:schemeClr val="accent1">
                        <a:tint val="45000"/>
                        <a:satMod val="400000"/>
                      </a:scheme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17">
                            <a14:imgEffect>
                              <a14:brightnessContrast bright="10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0678522" y="5300204"/>
                    <a:ext cx="946787" cy="94678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1" name="Picture 12" descr="Resultado de imagem para gamer icon"/>
                  <p:cNvPicPr>
                    <a:picLocks noChangeAspect="1" noChangeArrowheads="1"/>
                  </p:cNvPicPr>
                  <p:nvPr/>
                </p:nvPicPr>
                <p:blipFill>
                  <a:blip r:embed="rId16">
                    <a:duotone>
                      <a:prstClr val="black"/>
                      <a:schemeClr val="accent1">
                        <a:tint val="45000"/>
                        <a:satMod val="400000"/>
                      </a:scheme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17">
                            <a14:imgEffect>
                              <a14:brightnessContrast bright="10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flipH="1">
                    <a:off x="9361644" y="5300204"/>
                    <a:ext cx="946787" cy="94678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sp>
              <p:nvSpPr>
                <p:cNvPr id="89" name="Espaço Reservado para Texto 1">
                  <a:extLst>
                    <a:ext uri="{FF2B5EF4-FFF2-40B4-BE49-F238E27FC236}">
                      <a16:creationId xmlns:a16="http://schemas.microsoft.com/office/drawing/2014/main" id="{AC30D2B6-A39B-8B49-96B2-224D7C1FED1A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090265" y="6070838"/>
                  <a:ext cx="1981348" cy="848648"/>
                </a:xfrm>
                <a:prstGeom prst="rect">
                  <a:avLst/>
                </a:prstGeom>
              </p:spPr>
              <p:txBody>
                <a:bodyPr/>
                <a:lstStyle>
                  <a:lvl1pPr marL="391146" indent="-391146" algn="l" defTabSz="1043056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3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847483" indent="-325955" algn="l" defTabSz="1043056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–"/>
                    <a:defRPr sz="3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303820" indent="-260764" algn="l" defTabSz="1043056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825348" indent="-260764" algn="l" defTabSz="1043056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–"/>
                    <a:defRPr sz="23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346876" indent="-260764" algn="l" defTabSz="1043056" rtl="0" eaLnBrk="1" latinLnBrk="0" hangingPunct="1">
                    <a:spcBef>
                      <a:spcPct val="20000"/>
                    </a:spcBef>
                    <a:buFont typeface="Arial" pitchFamily="34" charset="0"/>
                    <a:buChar char="»"/>
                    <a:defRPr sz="23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868404" indent="-260764" algn="l" defTabSz="1043056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3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389932" indent="-260764" algn="l" defTabSz="1043056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3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911460" indent="-260764" algn="l" defTabSz="1043056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3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432988" indent="-260764" algn="l" defTabSz="1043056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3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lnSpc>
                      <a:spcPct val="150000"/>
                    </a:lnSpc>
                    <a:buNone/>
                  </a:pPr>
                  <a:r>
                    <a:rPr lang="pt-BR" sz="1200" b="1" dirty="0">
                      <a:solidFill>
                        <a:srgbClr val="FFFFFF"/>
                      </a:solidFill>
                    </a:rPr>
                    <a:t>JOGADORES</a:t>
                  </a:r>
                </a:p>
              </p:txBody>
            </p:sp>
          </p:grpSp>
          <p:grpSp>
            <p:nvGrpSpPr>
              <p:cNvPr id="86" name="Agrupar 85">
                <a:extLst>
                  <a:ext uri="{FF2B5EF4-FFF2-40B4-BE49-F238E27FC236}">
                    <a16:creationId xmlns:a16="http://schemas.microsoft.com/office/drawing/2014/main" id="{3DCEB3B8-F359-4C36-AB22-AFE52FF06C03}"/>
                  </a:ext>
                </a:extLst>
              </p:cNvPr>
              <p:cNvGrpSpPr/>
              <p:nvPr/>
            </p:nvGrpSpPr>
            <p:grpSpPr>
              <a:xfrm>
                <a:off x="5868754" y="1358207"/>
                <a:ext cx="3248809" cy="1390147"/>
                <a:chOff x="5820341" y="1997066"/>
                <a:chExt cx="3248809" cy="1390147"/>
              </a:xfrm>
            </p:grpSpPr>
            <p:pic>
              <p:nvPicPr>
                <p:cNvPr id="93" name="Picture 18" descr="Resultado de imagem para pc icon">
                  <a:extLst>
                    <a:ext uri="{FF2B5EF4-FFF2-40B4-BE49-F238E27FC236}">
                      <a16:creationId xmlns:a16="http://schemas.microsoft.com/office/drawing/2014/main" id="{D4A04DE2-4667-4379-9A47-5D0BAFC354B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2">
                  <a:extLst>
                    <a:ext uri="{BEBA8EAE-BF5A-486C-A8C5-ECC9F3942E4B}">
                      <a14:imgProps xmlns:a14="http://schemas.microsoft.com/office/drawing/2010/main">
                        <a14:imgLayer r:embed="rId13">
                          <a14:imgEffect>
                            <a14:backgroundRemoval t="12305" b="89844" l="7813" r="89844">
                              <a14:foregroundMark x1="20313" y1="74219" x2="81055" y2="83398"/>
                              <a14:foregroundMark x1="30273" y1="84375" x2="67969" y2="79688"/>
                              <a14:foregroundMark x1="67969" y1="79688" x2="67969" y2="79688"/>
                              <a14:foregroundMark x1="18750" y1="83398" x2="18945" y2="78906"/>
                              <a14:foregroundMark x1="18945" y1="78711" x2="18945" y2="77148"/>
                              <a14:foregroundMark x1="18945" y1="75781" x2="18945" y2="75781"/>
                              <a14:foregroundMark x1="18945" y1="75781" x2="18945" y2="75781"/>
                              <a14:foregroundMark x1="27148" y1="84961" x2="15820" y2="75781"/>
                              <a14:foregroundMark x1="18555" y1="84180" x2="41602" y2="83789"/>
                              <a14:foregroundMark x1="41602" y1="83789" x2="41602" y2="83789"/>
                              <a14:foregroundMark x1="79492" y1="74023" x2="79492" y2="74023"/>
                              <a14:foregroundMark x1="81445" y1="84570" x2="74414" y2="73633"/>
                              <a14:foregroundMark x1="83789" y1="84570" x2="81836" y2="75977"/>
                              <a14:foregroundMark x1="81445" y1="25781" x2="37305" y2="50781"/>
                              <a14:foregroundMark x1="81250" y1="54688" x2="50781" y2="15625"/>
                              <a14:foregroundMark x1="50586" y1="55664" x2="83008" y2="33203"/>
                              <a14:foregroundMark x1="87695" y1="20313" x2="88477" y2="43750"/>
                              <a14:foregroundMark x1="82617" y1="60742" x2="14648" y2="60938"/>
                              <a14:foregroundMark x1="11914" y1="57031" x2="11719" y2="16992"/>
                              <a14:foregroundMark x1="13086" y1="15430" x2="85938" y2="16016"/>
                              <a14:foregroundMark x1="86914" y1="17773" x2="87695" y2="59570"/>
                              <a14:foregroundMark x1="88281" y1="59961" x2="11914" y2="59375"/>
                              <a14:foregroundMark x1="49219" y1="73633" x2="48633" y2="46094"/>
                              <a14:foregroundMark x1="82617" y1="84961" x2="27930" y2="83594"/>
                              <a14:foregroundMark x1="87305" y1="61523" x2="41406" y2="60938"/>
                              <a14:backgroundMark x1="43164" y1="66406" x2="39063" y2="68164"/>
                              <a14:backgroundMark x1="56836" y1="65430" x2="58398" y2="65430"/>
                              <a14:backgroundMark x1="58789" y1="66211" x2="55273" y2="64844"/>
                              <a14:backgroundMark x1="37500" y1="71875" x2="34375" y2="70117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11136"/>
                <a:stretch/>
              </p:blipFill>
              <p:spPr bwMode="auto">
                <a:xfrm>
                  <a:off x="7715470" y="2184283"/>
                  <a:ext cx="1353680" cy="1202930"/>
                </a:xfrm>
                <a:prstGeom prst="rect">
                  <a:avLst/>
                </a:prstGeom>
                <a:noFill/>
              </p:spPr>
            </p:pic>
            <p:sp>
              <p:nvSpPr>
                <p:cNvPr id="90" name="Espaço Reservado para Texto 1">
                  <a:extLst>
                    <a:ext uri="{FF2B5EF4-FFF2-40B4-BE49-F238E27FC236}">
                      <a16:creationId xmlns:a16="http://schemas.microsoft.com/office/drawing/2014/main" id="{CC20746A-7C8F-4019-9782-C2278FF8C339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5820341" y="1997066"/>
                  <a:ext cx="2056230" cy="594895"/>
                </a:xfrm>
                <a:prstGeom prst="rect">
                  <a:avLst/>
                </a:prstGeom>
              </p:spPr>
              <p:txBody>
                <a:bodyPr/>
                <a:lstStyle>
                  <a:lvl1pPr marL="391146" indent="-391146" algn="l" defTabSz="1043056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3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847483" indent="-325955" algn="l" defTabSz="1043056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–"/>
                    <a:defRPr sz="3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303820" indent="-260764" algn="l" defTabSz="1043056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825348" indent="-260764" algn="l" defTabSz="1043056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–"/>
                    <a:defRPr sz="23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346876" indent="-260764" algn="l" defTabSz="1043056" rtl="0" eaLnBrk="1" latinLnBrk="0" hangingPunct="1">
                    <a:spcBef>
                      <a:spcPct val="20000"/>
                    </a:spcBef>
                    <a:buFont typeface="Arial" pitchFamily="34" charset="0"/>
                    <a:buChar char="»"/>
                    <a:defRPr sz="23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868404" indent="-260764" algn="l" defTabSz="1043056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3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389932" indent="-260764" algn="l" defTabSz="1043056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3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911460" indent="-260764" algn="l" defTabSz="1043056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3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432988" indent="-260764" algn="l" defTabSz="1043056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3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lnSpc>
                      <a:spcPct val="150000"/>
                    </a:lnSpc>
                    <a:buNone/>
                  </a:pPr>
                  <a:r>
                    <a:rPr lang="pt-BR" sz="1600" b="1" dirty="0">
                      <a:solidFill>
                        <a:srgbClr val="FFFFFF"/>
                      </a:solidFill>
                    </a:rPr>
                    <a:t>APLICAÇÃO DESKTOP</a:t>
                  </a:r>
                </a:p>
              </p:txBody>
            </p:sp>
          </p:grpSp>
        </p:grpSp>
        <p:grpSp>
          <p:nvGrpSpPr>
            <p:cNvPr id="36" name="Agrupar 35">
              <a:extLst>
                <a:ext uri="{FF2B5EF4-FFF2-40B4-BE49-F238E27FC236}">
                  <a16:creationId xmlns:a16="http://schemas.microsoft.com/office/drawing/2014/main" id="{609D658D-74A2-43C7-87A5-B6635B77D035}"/>
                </a:ext>
              </a:extLst>
            </p:cNvPr>
            <p:cNvGrpSpPr/>
            <p:nvPr/>
          </p:nvGrpSpPr>
          <p:grpSpPr>
            <a:xfrm>
              <a:off x="3492097" y="3829313"/>
              <a:ext cx="1054487" cy="692067"/>
              <a:chOff x="5253474" y="2384967"/>
              <a:chExt cx="1054487" cy="692067"/>
            </a:xfrm>
          </p:grpSpPr>
          <p:sp>
            <p:nvSpPr>
              <p:cNvPr id="34" name="Retângulo: Cantos Arredondados 33">
                <a:extLst>
                  <a:ext uri="{FF2B5EF4-FFF2-40B4-BE49-F238E27FC236}">
                    <a16:creationId xmlns:a16="http://schemas.microsoft.com/office/drawing/2014/main" id="{F38C2B2C-C3D2-493A-86DD-F01935CF5657}"/>
                  </a:ext>
                </a:extLst>
              </p:cNvPr>
              <p:cNvSpPr/>
              <p:nvPr/>
            </p:nvSpPr>
            <p:spPr>
              <a:xfrm>
                <a:off x="5253474" y="2384967"/>
                <a:ext cx="1054487" cy="692067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59" name="Picture 14" descr="Resultado de imagem para JAVA"/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58976" y="2425982"/>
                <a:ext cx="322167" cy="58929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0" name="Picture 6" descr="Resultado de imagem para java swing logo"/>
              <p:cNvPicPr>
                <a:picLocks noChangeAspect="1" noChangeArrowheads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22142" y="2448360"/>
                <a:ext cx="566918" cy="56691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103" name="Espaço Reservado para Texto 1">
            <a:extLst>
              <a:ext uri="{FF2B5EF4-FFF2-40B4-BE49-F238E27FC236}">
                <a16:creationId xmlns:a16="http://schemas.microsoft.com/office/drawing/2014/main" id="{A4A7DAE7-63E0-4505-9A72-280ACF6785EC}"/>
              </a:ext>
            </a:extLst>
          </p:cNvPr>
          <p:cNvSpPr txBox="1">
            <a:spLocks/>
          </p:cNvSpPr>
          <p:nvPr/>
        </p:nvSpPr>
        <p:spPr>
          <a:xfrm flipH="1">
            <a:off x="7719526" y="2126870"/>
            <a:ext cx="1253413" cy="381373"/>
          </a:xfrm>
          <a:prstGeom prst="rect">
            <a:avLst/>
          </a:prstGeom>
        </p:spPr>
        <p:txBody>
          <a:bodyPr/>
          <a:lstStyle>
            <a:lvl1pPr marL="391146" indent="-391146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47483" indent="-325955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82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34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876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404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100"/>
              </a:lnSpc>
              <a:buNone/>
            </a:pPr>
            <a:r>
              <a:rPr lang="pt-BR" sz="1600" dirty="0">
                <a:solidFill>
                  <a:srgbClr val="FFFFFF"/>
                </a:solidFill>
              </a:rPr>
              <a:t>KOTLIN</a:t>
            </a:r>
          </a:p>
          <a:p>
            <a:pPr marL="0" indent="0">
              <a:lnSpc>
                <a:spcPts val="1100"/>
              </a:lnSpc>
              <a:buNone/>
            </a:pPr>
            <a:r>
              <a:rPr lang="pt-BR" sz="1600" dirty="0">
                <a:solidFill>
                  <a:srgbClr val="FFFFFF"/>
                </a:solidFill>
              </a:rPr>
              <a:t>EXPOSED LIB</a:t>
            </a:r>
          </a:p>
        </p:txBody>
      </p:sp>
      <p:sp>
        <p:nvSpPr>
          <p:cNvPr id="83" name="Espaço Reservado para Texto 1">
            <a:extLst>
              <a:ext uri="{FF2B5EF4-FFF2-40B4-BE49-F238E27FC236}">
                <a16:creationId xmlns:a16="http://schemas.microsoft.com/office/drawing/2014/main" id="{CB43A817-747F-41D2-B1AB-7A461310F25B}"/>
              </a:ext>
            </a:extLst>
          </p:cNvPr>
          <p:cNvSpPr txBox="1">
            <a:spLocks/>
          </p:cNvSpPr>
          <p:nvPr/>
        </p:nvSpPr>
        <p:spPr>
          <a:xfrm flipH="1">
            <a:off x="7518070" y="3333550"/>
            <a:ext cx="1013816" cy="381373"/>
          </a:xfrm>
          <a:prstGeom prst="rect">
            <a:avLst/>
          </a:prstGeom>
        </p:spPr>
        <p:txBody>
          <a:bodyPr/>
          <a:lstStyle>
            <a:lvl1pPr marL="391146" indent="-391146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47483" indent="-325955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82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34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876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404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100"/>
              </a:lnSpc>
              <a:buNone/>
            </a:pPr>
            <a:r>
              <a:rPr lang="pt-BR" sz="1600" dirty="0">
                <a:solidFill>
                  <a:srgbClr val="FFFFFF"/>
                </a:solidFill>
              </a:rPr>
              <a:t>HTTP</a:t>
            </a:r>
          </a:p>
        </p:txBody>
      </p:sp>
      <p:pic>
        <p:nvPicPr>
          <p:cNvPr id="42" name="Picture 2" descr="Resultado de imagem para SLACK">
            <a:extLst>
              <a:ext uri="{FF2B5EF4-FFF2-40B4-BE49-F238E27FC236}">
                <a16:creationId xmlns:a16="http://schemas.microsoft.com/office/drawing/2014/main" id="{35D918B7-A7E7-46F4-937D-0071C72518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5167" y="3153584"/>
            <a:ext cx="1287091" cy="526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6" name="Conector reto 105">
            <a:extLst>
              <a:ext uri="{FF2B5EF4-FFF2-40B4-BE49-F238E27FC236}">
                <a16:creationId xmlns:a16="http://schemas.microsoft.com/office/drawing/2014/main" id="{680B12CF-805F-4290-B3D2-4E95EB0E57C3}"/>
              </a:ext>
            </a:extLst>
          </p:cNvPr>
          <p:cNvCxnSpPr>
            <a:cxnSpLocks/>
          </p:cNvCxnSpPr>
          <p:nvPr/>
        </p:nvCxnSpPr>
        <p:spPr>
          <a:xfrm>
            <a:off x="9520154" y="1804452"/>
            <a:ext cx="1880525" cy="0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4" descr="Imagem relacionada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6935" y="3697631"/>
            <a:ext cx="746962" cy="746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" name="Espaço Reservado para Texto 1">
            <a:extLst>
              <a:ext uri="{FF2B5EF4-FFF2-40B4-BE49-F238E27FC236}">
                <a16:creationId xmlns:a16="http://schemas.microsoft.com/office/drawing/2014/main" id="{D561F0D5-546A-40F6-87F0-BE0684E5397C}"/>
              </a:ext>
            </a:extLst>
          </p:cNvPr>
          <p:cNvSpPr txBox="1">
            <a:spLocks/>
          </p:cNvSpPr>
          <p:nvPr/>
        </p:nvSpPr>
        <p:spPr>
          <a:xfrm>
            <a:off x="5776728" y="1244214"/>
            <a:ext cx="1591964" cy="389244"/>
          </a:xfrm>
          <a:prstGeom prst="rect">
            <a:avLst/>
          </a:prstGeom>
        </p:spPr>
        <p:txBody>
          <a:bodyPr/>
          <a:lstStyle>
            <a:lvl1pPr marL="391146" indent="-391146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47483" indent="-325955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82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34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876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404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pt-BR" sz="1400" b="1" dirty="0">
                <a:solidFill>
                  <a:srgbClr val="FFFFFF"/>
                </a:solidFill>
              </a:rPr>
              <a:t>CLOUD PLATFORM</a:t>
            </a:r>
          </a:p>
        </p:txBody>
      </p:sp>
      <p:grpSp>
        <p:nvGrpSpPr>
          <p:cNvPr id="13" name="Agrupar 12"/>
          <p:cNvGrpSpPr/>
          <p:nvPr/>
        </p:nvGrpSpPr>
        <p:grpSpPr>
          <a:xfrm>
            <a:off x="4413680" y="1515107"/>
            <a:ext cx="1845744" cy="525152"/>
            <a:chOff x="4026911" y="1494284"/>
            <a:chExt cx="2298652" cy="654013"/>
          </a:xfrm>
        </p:grpSpPr>
        <p:pic>
          <p:nvPicPr>
            <p:cNvPr id="12" name="Picture 6" descr="Resultado de imagem para google cloud platform"/>
            <p:cNvPicPr>
              <a:picLocks noChangeAspect="1" noChangeArrowheads="1"/>
            </p:cNvPicPr>
            <p:nvPr/>
          </p:nvPicPr>
          <p:blipFill rotWithShape="1"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3859"/>
            <a:stretch/>
          </p:blipFill>
          <p:spPr bwMode="auto">
            <a:xfrm>
              <a:off x="4026911" y="1497920"/>
              <a:ext cx="647924" cy="6503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0" name="Picture 6" descr="Resultado de imagem para google cloud platform"/>
            <p:cNvPicPr>
              <a:picLocks noChangeAspect="1" noChangeArrowheads="1"/>
            </p:cNvPicPr>
            <p:nvPr/>
          </p:nvPicPr>
          <p:blipFill rotWithShape="1">
            <a:blip r:embed="rId22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097" r="5242"/>
            <a:stretch/>
          </p:blipFill>
          <p:spPr bwMode="auto">
            <a:xfrm>
              <a:off x="4623762" y="1494284"/>
              <a:ext cx="1701801" cy="6503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2" name="Retângulo: Cantos Arredondados 97">
            <a:extLst>
              <a:ext uri="{FF2B5EF4-FFF2-40B4-BE49-F238E27FC236}">
                <a16:creationId xmlns:a16="http://schemas.microsoft.com/office/drawing/2014/main" id="{74FBB26D-C047-494A-B028-33D0F7937557}"/>
              </a:ext>
            </a:extLst>
          </p:cNvPr>
          <p:cNvSpPr/>
          <p:nvPr/>
        </p:nvSpPr>
        <p:spPr>
          <a:xfrm>
            <a:off x="1796983" y="5084664"/>
            <a:ext cx="1448935" cy="70095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94" name="Agrupar 93"/>
          <p:cNvGrpSpPr/>
          <p:nvPr/>
        </p:nvGrpSpPr>
        <p:grpSpPr>
          <a:xfrm>
            <a:off x="2195365" y="5118954"/>
            <a:ext cx="640667" cy="713321"/>
            <a:chOff x="8705391" y="3255362"/>
            <a:chExt cx="1604841" cy="1786839"/>
          </a:xfrm>
        </p:grpSpPr>
        <p:pic>
          <p:nvPicPr>
            <p:cNvPr id="95" name="Picture 34" descr="Resultado de imagem para smashcast icon"/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05391" y="3255362"/>
              <a:ext cx="954515" cy="10118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6" name="Picture 30" descr="Resultado de imagem para twitch icon"/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97377" y="3555946"/>
              <a:ext cx="912855" cy="9556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7" name="Picture 32" descr="Resultado de imagem para youtube icon"/>
            <p:cNvPicPr>
              <a:picLocks noChangeAspect="1" noChangeArrowheads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9216" y="3684255"/>
              <a:ext cx="1357946" cy="13579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4" name="Espaço Reservado para Texto 1">
            <a:extLst>
              <a:ext uri="{FF2B5EF4-FFF2-40B4-BE49-F238E27FC236}">
                <a16:creationId xmlns:a16="http://schemas.microsoft.com/office/drawing/2014/main" id="{AC30D2B6-A39B-8B49-96B2-224D7C1FED1A}"/>
              </a:ext>
            </a:extLst>
          </p:cNvPr>
          <p:cNvSpPr txBox="1">
            <a:spLocks/>
          </p:cNvSpPr>
          <p:nvPr/>
        </p:nvSpPr>
        <p:spPr>
          <a:xfrm>
            <a:off x="1698714" y="5726147"/>
            <a:ext cx="1628403" cy="476777"/>
          </a:xfrm>
          <a:prstGeom prst="rect">
            <a:avLst/>
          </a:prstGeom>
        </p:spPr>
        <p:txBody>
          <a:bodyPr/>
          <a:lstStyle>
            <a:lvl1pPr marL="391146" indent="-391146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47483" indent="-325955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82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34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876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404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pt-BR" sz="1400" b="1" dirty="0" err="1">
                <a:solidFill>
                  <a:schemeClr val="bg1">
                    <a:lumMod val="95000"/>
                  </a:schemeClr>
                </a:solidFill>
              </a:rPr>
              <a:t>APIs</a:t>
            </a:r>
            <a:r>
              <a:rPr lang="pt-BR" sz="1400" b="1" dirty="0">
                <a:solidFill>
                  <a:schemeClr val="bg1">
                    <a:lumMod val="95000"/>
                  </a:schemeClr>
                </a:solidFill>
              </a:rPr>
              <a:t> DE SERVIÇOS DE STREAM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AFA1084-2699-D546-9495-C6559BA363A5}"/>
              </a:ext>
            </a:extLst>
          </p:cNvPr>
          <p:cNvGrpSpPr/>
          <p:nvPr/>
        </p:nvGrpSpPr>
        <p:grpSpPr>
          <a:xfrm>
            <a:off x="4612536" y="1927590"/>
            <a:ext cx="2628675" cy="1726698"/>
            <a:chOff x="4612536" y="1927590"/>
            <a:chExt cx="2628675" cy="1726698"/>
          </a:xfrm>
        </p:grpSpPr>
        <p:sp>
          <p:nvSpPr>
            <p:cNvPr id="71" name="Retângulo 70">
              <a:extLst>
                <a:ext uri="{FF2B5EF4-FFF2-40B4-BE49-F238E27FC236}">
                  <a16:creationId xmlns:a16="http://schemas.microsoft.com/office/drawing/2014/main" id="{73762624-47A4-4E7A-A676-78C4FD5CBA79}"/>
                </a:ext>
              </a:extLst>
            </p:cNvPr>
            <p:cNvSpPr/>
            <p:nvPr/>
          </p:nvSpPr>
          <p:spPr>
            <a:xfrm>
              <a:off x="4629374" y="1983886"/>
              <a:ext cx="2595001" cy="1670402"/>
            </a:xfrm>
            <a:prstGeom prst="rect">
              <a:avLst/>
            </a:prstGeom>
            <a:solidFill>
              <a:schemeClr val="bg1">
                <a:alpha val="1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grpSp>
          <p:nvGrpSpPr>
            <p:cNvPr id="8" name="Agrupar 7">
              <a:extLst>
                <a:ext uri="{FF2B5EF4-FFF2-40B4-BE49-F238E27FC236}">
                  <a16:creationId xmlns:a16="http://schemas.microsoft.com/office/drawing/2014/main" id="{7C063E5B-824E-43FE-8A53-B6D5111CEA21}"/>
                </a:ext>
              </a:extLst>
            </p:cNvPr>
            <p:cNvGrpSpPr/>
            <p:nvPr/>
          </p:nvGrpSpPr>
          <p:grpSpPr>
            <a:xfrm>
              <a:off x="5121776" y="2398303"/>
              <a:ext cx="1584793" cy="783080"/>
              <a:chOff x="1223363" y="4830938"/>
              <a:chExt cx="1171532" cy="578879"/>
            </a:xfrm>
          </p:grpSpPr>
          <p:pic>
            <p:nvPicPr>
              <p:cNvPr id="63" name="Picture 26" descr="Resultado de imagem para KOTLIN">
                <a:extLst>
                  <a:ext uri="{FF2B5EF4-FFF2-40B4-BE49-F238E27FC236}">
                    <a16:creationId xmlns:a16="http://schemas.microsoft.com/office/drawing/2014/main" id="{23A48EF2-E4C0-46EC-8B5D-0D724AE34C5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1674"/>
              <a:stretch/>
            </p:blipFill>
            <p:spPr bwMode="auto">
              <a:xfrm>
                <a:off x="1223363" y="4839132"/>
                <a:ext cx="437446" cy="57068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4" name="Picture 26" descr="Resultado de imagem para KOTLIN">
                <a:extLst>
                  <a:ext uri="{FF2B5EF4-FFF2-40B4-BE49-F238E27FC236}">
                    <a16:creationId xmlns:a16="http://schemas.microsoft.com/office/drawing/2014/main" id="{D8AFFA78-CB15-4C9A-84EA-BAE9A9D5F48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7">
                <a:duotone>
                  <a:prstClr val="black"/>
                  <a:schemeClr val="accent3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28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9503" r="444"/>
              <a:stretch/>
            </p:blipFill>
            <p:spPr bwMode="auto">
              <a:xfrm>
                <a:off x="1709458" y="4830938"/>
                <a:ext cx="685437" cy="57068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73" name="Espaço Reservado para Texto 1">
              <a:extLst>
                <a:ext uri="{FF2B5EF4-FFF2-40B4-BE49-F238E27FC236}">
                  <a16:creationId xmlns:a16="http://schemas.microsoft.com/office/drawing/2014/main" id="{402A089F-7885-43A8-8C8E-2E9C56B7AC9F}"/>
                </a:ext>
              </a:extLst>
            </p:cNvPr>
            <p:cNvSpPr txBox="1">
              <a:spLocks/>
            </p:cNvSpPr>
            <p:nvPr/>
          </p:nvSpPr>
          <p:spPr>
            <a:xfrm>
              <a:off x="4629375" y="1927590"/>
              <a:ext cx="2595000" cy="448011"/>
            </a:xfrm>
            <a:prstGeom prst="rect">
              <a:avLst/>
            </a:prstGeom>
          </p:spPr>
          <p:txBody>
            <a:bodyPr/>
            <a:lstStyle>
              <a:lvl1pPr marL="391146" indent="-391146" algn="l" defTabSz="104305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847483" indent="-325955" algn="l" defTabSz="1043056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303820" indent="-260764" algn="l" defTabSz="104305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5348" indent="-260764" algn="l" defTabSz="1043056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346876" indent="-260764" algn="l" defTabSz="1043056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868404" indent="-260764" algn="l" defTabSz="104305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389932" indent="-260764" algn="l" defTabSz="104305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911460" indent="-260764" algn="l" defTabSz="104305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432988" indent="-260764" algn="l" defTabSz="104305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50000"/>
                </a:lnSpc>
                <a:buNone/>
              </a:pPr>
              <a:r>
                <a:rPr lang="pt-BR" sz="1800" b="1" dirty="0" err="1">
                  <a:solidFill>
                    <a:schemeClr val="bg1"/>
                  </a:solidFill>
                </a:rPr>
                <a:t>backend-api</a:t>
              </a:r>
              <a:endParaRPr lang="pt-BR" sz="1800" b="1" dirty="0">
                <a:solidFill>
                  <a:schemeClr val="bg1"/>
                </a:solidFill>
              </a:endParaRPr>
            </a:p>
          </p:txBody>
        </p:sp>
        <p:cxnSp>
          <p:nvCxnSpPr>
            <p:cNvPr id="87" name="Conector reto 86">
              <a:extLst>
                <a:ext uri="{FF2B5EF4-FFF2-40B4-BE49-F238E27FC236}">
                  <a16:creationId xmlns:a16="http://schemas.microsoft.com/office/drawing/2014/main" id="{680B12CF-805F-4290-B3D2-4E95EB0E57C3}"/>
                </a:ext>
              </a:extLst>
            </p:cNvPr>
            <p:cNvCxnSpPr>
              <a:cxnSpLocks/>
            </p:cNvCxnSpPr>
            <p:nvPr/>
          </p:nvCxnSpPr>
          <p:spPr>
            <a:xfrm>
              <a:off x="5015170" y="2388301"/>
              <a:ext cx="1880525" cy="0"/>
            </a:xfrm>
            <a:prstGeom prst="line">
              <a:avLst/>
            </a:prstGeom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Espaço Reservado para Texto 1">
              <a:extLst>
                <a:ext uri="{FF2B5EF4-FFF2-40B4-BE49-F238E27FC236}">
                  <a16:creationId xmlns:a16="http://schemas.microsoft.com/office/drawing/2014/main" id="{CB43A817-747F-41D2-B1AB-7A461310F25B}"/>
                </a:ext>
              </a:extLst>
            </p:cNvPr>
            <p:cNvSpPr txBox="1">
              <a:spLocks/>
            </p:cNvSpPr>
            <p:nvPr/>
          </p:nvSpPr>
          <p:spPr>
            <a:xfrm>
              <a:off x="4612536" y="3246404"/>
              <a:ext cx="2628675" cy="210461"/>
            </a:xfrm>
            <a:prstGeom prst="rect">
              <a:avLst/>
            </a:prstGeom>
          </p:spPr>
          <p:txBody>
            <a:bodyPr/>
            <a:lstStyle>
              <a:lvl1pPr marL="391146" indent="-391146" algn="l" defTabSz="104305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847483" indent="-325955" algn="l" defTabSz="1043056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303820" indent="-260764" algn="l" defTabSz="104305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5348" indent="-260764" algn="l" defTabSz="1043056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346876" indent="-260764" algn="l" defTabSz="1043056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868404" indent="-260764" algn="l" defTabSz="104305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389932" indent="-260764" algn="l" defTabSz="104305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911460" indent="-260764" algn="l" defTabSz="104305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432988" indent="-260764" algn="l" defTabSz="104305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ts val="1100"/>
                </a:lnSpc>
                <a:buNone/>
              </a:pPr>
              <a:r>
                <a:rPr lang="pt-BR" sz="1800" dirty="0">
                  <a:solidFill>
                    <a:srgbClr val="FFFFFF"/>
                  </a:solidFill>
                </a:rPr>
                <a:t>JAVALIN, KOIN</a:t>
              </a:r>
            </a:p>
          </p:txBody>
        </p:sp>
      </p:grpSp>
      <p:cxnSp>
        <p:nvCxnSpPr>
          <p:cNvPr id="120" name="Conector: Angulado 9">
            <a:extLst>
              <a:ext uri="{FF2B5EF4-FFF2-40B4-BE49-F238E27FC236}">
                <a16:creationId xmlns:a16="http://schemas.microsoft.com/office/drawing/2014/main" id="{6F37A6A3-D66B-4AFB-80C9-CBB025352BBF}"/>
              </a:ext>
            </a:extLst>
          </p:cNvPr>
          <p:cNvCxnSpPr>
            <a:cxnSpLocks/>
          </p:cNvCxnSpPr>
          <p:nvPr/>
        </p:nvCxnSpPr>
        <p:spPr>
          <a:xfrm flipH="1" flipV="1">
            <a:off x="7241210" y="3013984"/>
            <a:ext cx="1863612" cy="595229"/>
          </a:xfrm>
          <a:prstGeom prst="bentConnector3">
            <a:avLst>
              <a:gd name="adj1" fmla="val 77259"/>
            </a:avLst>
          </a:prstGeom>
          <a:ln w="57150">
            <a:solidFill>
              <a:schemeClr val="bg1">
                <a:lumMod val="9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onector: Angulado 9">
            <a:extLst>
              <a:ext uri="{FF2B5EF4-FFF2-40B4-BE49-F238E27FC236}">
                <a16:creationId xmlns:a16="http://schemas.microsoft.com/office/drawing/2014/main" id="{6F37A6A3-D66B-4AFB-80C9-CBB025352BBF}"/>
              </a:ext>
            </a:extLst>
          </p:cNvPr>
          <p:cNvCxnSpPr>
            <a:cxnSpLocks/>
          </p:cNvCxnSpPr>
          <p:nvPr/>
        </p:nvCxnSpPr>
        <p:spPr>
          <a:xfrm flipH="1">
            <a:off x="7241211" y="2015877"/>
            <a:ext cx="1881768" cy="634263"/>
          </a:xfrm>
          <a:prstGeom prst="bentConnector3">
            <a:avLst>
              <a:gd name="adj1" fmla="val 76996"/>
            </a:avLst>
          </a:prstGeom>
          <a:ln w="57150">
            <a:solidFill>
              <a:schemeClr val="bg1">
                <a:lumMod val="9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Espaço Reservado para Texto 1">
            <a:extLst>
              <a:ext uri="{FF2B5EF4-FFF2-40B4-BE49-F238E27FC236}">
                <a16:creationId xmlns:a16="http://schemas.microsoft.com/office/drawing/2014/main" id="{CB43A817-747F-41D2-B1AB-7A461310F25B}"/>
              </a:ext>
            </a:extLst>
          </p:cNvPr>
          <p:cNvSpPr txBox="1">
            <a:spLocks/>
          </p:cNvSpPr>
          <p:nvPr/>
        </p:nvSpPr>
        <p:spPr>
          <a:xfrm>
            <a:off x="3439234" y="1866441"/>
            <a:ext cx="1013816" cy="381373"/>
          </a:xfrm>
          <a:prstGeom prst="rect">
            <a:avLst/>
          </a:prstGeom>
        </p:spPr>
        <p:txBody>
          <a:bodyPr/>
          <a:lstStyle>
            <a:lvl1pPr marL="391146" indent="-391146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47483" indent="-325955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82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34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876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404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100"/>
              </a:lnSpc>
              <a:buNone/>
            </a:pPr>
            <a:r>
              <a:rPr lang="pt-BR" sz="1600" dirty="0">
                <a:solidFill>
                  <a:srgbClr val="FFFFFF"/>
                </a:solidFill>
              </a:rPr>
              <a:t>HTTP</a:t>
            </a:r>
          </a:p>
        </p:txBody>
      </p:sp>
      <p:cxnSp>
        <p:nvCxnSpPr>
          <p:cNvPr id="171" name="Conector de Seta Reta 170">
            <a:extLst>
              <a:ext uri="{FF2B5EF4-FFF2-40B4-BE49-F238E27FC236}">
                <a16:creationId xmlns:a16="http://schemas.microsoft.com/office/drawing/2014/main" id="{60606D3D-91C1-4527-AC4E-8A593E754D38}"/>
              </a:ext>
            </a:extLst>
          </p:cNvPr>
          <p:cNvCxnSpPr>
            <a:cxnSpLocks/>
          </p:cNvCxnSpPr>
          <p:nvPr/>
        </p:nvCxnSpPr>
        <p:spPr>
          <a:xfrm flipH="1">
            <a:off x="3286269" y="2153730"/>
            <a:ext cx="1365088" cy="0"/>
          </a:xfrm>
          <a:prstGeom prst="straightConnector1">
            <a:avLst/>
          </a:prstGeom>
          <a:ln w="5715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Espaço Reservado para Texto 1">
            <a:extLst>
              <a:ext uri="{FF2B5EF4-FFF2-40B4-BE49-F238E27FC236}">
                <a16:creationId xmlns:a16="http://schemas.microsoft.com/office/drawing/2014/main" id="{CB43A817-747F-41D2-B1AB-7A461310F25B}"/>
              </a:ext>
            </a:extLst>
          </p:cNvPr>
          <p:cNvSpPr txBox="1">
            <a:spLocks/>
          </p:cNvSpPr>
          <p:nvPr/>
        </p:nvSpPr>
        <p:spPr>
          <a:xfrm>
            <a:off x="3428124" y="3126894"/>
            <a:ext cx="1013816" cy="381373"/>
          </a:xfrm>
          <a:prstGeom prst="rect">
            <a:avLst/>
          </a:prstGeom>
        </p:spPr>
        <p:txBody>
          <a:bodyPr/>
          <a:lstStyle>
            <a:lvl1pPr marL="391146" indent="-391146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47483" indent="-325955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82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34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876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404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100"/>
              </a:lnSpc>
              <a:buNone/>
            </a:pPr>
            <a:r>
              <a:rPr lang="pt-BR" sz="1600" dirty="0">
                <a:solidFill>
                  <a:srgbClr val="FFFFFF"/>
                </a:solidFill>
              </a:rPr>
              <a:t>HTTP</a:t>
            </a:r>
          </a:p>
        </p:txBody>
      </p:sp>
      <p:cxnSp>
        <p:nvCxnSpPr>
          <p:cNvPr id="174" name="Conector de Seta Reta 173">
            <a:extLst>
              <a:ext uri="{FF2B5EF4-FFF2-40B4-BE49-F238E27FC236}">
                <a16:creationId xmlns:a16="http://schemas.microsoft.com/office/drawing/2014/main" id="{4C490F2B-B117-4C2F-8309-FF318885D2B5}"/>
              </a:ext>
            </a:extLst>
          </p:cNvPr>
          <p:cNvCxnSpPr>
            <a:cxnSpLocks/>
          </p:cNvCxnSpPr>
          <p:nvPr/>
        </p:nvCxnSpPr>
        <p:spPr>
          <a:xfrm>
            <a:off x="10475320" y="4441698"/>
            <a:ext cx="0" cy="814658"/>
          </a:xfrm>
          <a:prstGeom prst="straightConnector1">
            <a:avLst/>
          </a:prstGeom>
          <a:ln w="57150">
            <a:solidFill>
              <a:schemeClr val="bg1">
                <a:lumMod val="9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Espaço Reservado para Texto 1">
            <a:extLst>
              <a:ext uri="{FF2B5EF4-FFF2-40B4-BE49-F238E27FC236}">
                <a16:creationId xmlns:a16="http://schemas.microsoft.com/office/drawing/2014/main" id="{CB43A817-747F-41D2-B1AB-7A461310F25B}"/>
              </a:ext>
            </a:extLst>
          </p:cNvPr>
          <p:cNvSpPr txBox="1">
            <a:spLocks/>
          </p:cNvSpPr>
          <p:nvPr/>
        </p:nvSpPr>
        <p:spPr>
          <a:xfrm>
            <a:off x="9611902" y="4781652"/>
            <a:ext cx="1013816" cy="381373"/>
          </a:xfrm>
          <a:prstGeom prst="rect">
            <a:avLst/>
          </a:prstGeom>
        </p:spPr>
        <p:txBody>
          <a:bodyPr/>
          <a:lstStyle>
            <a:lvl1pPr marL="391146" indent="-391146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47483" indent="-325955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82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34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876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404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100"/>
              </a:lnSpc>
              <a:buNone/>
            </a:pPr>
            <a:r>
              <a:rPr lang="pt-BR" sz="1600" dirty="0">
                <a:solidFill>
                  <a:srgbClr val="FFFFFF"/>
                </a:solidFill>
              </a:rPr>
              <a:t>HTTP</a:t>
            </a:r>
          </a:p>
        </p:txBody>
      </p:sp>
      <p:cxnSp>
        <p:nvCxnSpPr>
          <p:cNvPr id="85" name="Conector de Seta Reta 170">
            <a:extLst>
              <a:ext uri="{FF2B5EF4-FFF2-40B4-BE49-F238E27FC236}">
                <a16:creationId xmlns:a16="http://schemas.microsoft.com/office/drawing/2014/main" id="{84B5D81B-29D7-B048-9127-E6718845EFD7}"/>
              </a:ext>
            </a:extLst>
          </p:cNvPr>
          <p:cNvCxnSpPr>
            <a:cxnSpLocks/>
          </p:cNvCxnSpPr>
          <p:nvPr/>
        </p:nvCxnSpPr>
        <p:spPr>
          <a:xfrm flipH="1">
            <a:off x="3264286" y="3390400"/>
            <a:ext cx="1365088" cy="0"/>
          </a:xfrm>
          <a:prstGeom prst="straightConnector1">
            <a:avLst/>
          </a:prstGeom>
          <a:ln w="5715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B1B9BC45-1996-2C4E-9B10-19EA594A2F58}"/>
              </a:ext>
            </a:extLst>
          </p:cNvPr>
          <p:cNvGrpSpPr/>
          <p:nvPr/>
        </p:nvGrpSpPr>
        <p:grpSpPr>
          <a:xfrm>
            <a:off x="4612536" y="4466808"/>
            <a:ext cx="2628675" cy="1726698"/>
            <a:chOff x="4612536" y="1927590"/>
            <a:chExt cx="2628675" cy="1726698"/>
          </a:xfrm>
        </p:grpSpPr>
        <p:sp>
          <p:nvSpPr>
            <p:cNvPr id="105" name="Retângulo 70">
              <a:extLst>
                <a:ext uri="{FF2B5EF4-FFF2-40B4-BE49-F238E27FC236}">
                  <a16:creationId xmlns:a16="http://schemas.microsoft.com/office/drawing/2014/main" id="{79D59576-25B7-7D4A-B4EA-6749BC7DD1FE}"/>
                </a:ext>
              </a:extLst>
            </p:cNvPr>
            <p:cNvSpPr/>
            <p:nvPr/>
          </p:nvSpPr>
          <p:spPr>
            <a:xfrm>
              <a:off x="4629374" y="1983886"/>
              <a:ext cx="2595001" cy="1670402"/>
            </a:xfrm>
            <a:prstGeom prst="rect">
              <a:avLst/>
            </a:prstGeom>
            <a:solidFill>
              <a:schemeClr val="bg1">
                <a:alpha val="1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grpSp>
          <p:nvGrpSpPr>
            <p:cNvPr id="108" name="Agrupar 7">
              <a:extLst>
                <a:ext uri="{FF2B5EF4-FFF2-40B4-BE49-F238E27FC236}">
                  <a16:creationId xmlns:a16="http://schemas.microsoft.com/office/drawing/2014/main" id="{A2227A40-A44A-0C4A-9081-55F2FF63E187}"/>
                </a:ext>
              </a:extLst>
            </p:cNvPr>
            <p:cNvGrpSpPr/>
            <p:nvPr/>
          </p:nvGrpSpPr>
          <p:grpSpPr>
            <a:xfrm>
              <a:off x="5121776" y="2398303"/>
              <a:ext cx="1584793" cy="783080"/>
              <a:chOff x="1223363" y="4830938"/>
              <a:chExt cx="1171532" cy="578879"/>
            </a:xfrm>
          </p:grpSpPr>
          <p:pic>
            <p:nvPicPr>
              <p:cNvPr id="112" name="Picture 26" descr="Resultado de imagem para KOTLIN">
                <a:extLst>
                  <a:ext uri="{FF2B5EF4-FFF2-40B4-BE49-F238E27FC236}">
                    <a16:creationId xmlns:a16="http://schemas.microsoft.com/office/drawing/2014/main" id="{3CE50BD3-2465-2A42-88C7-D0B0467298C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1674"/>
              <a:stretch/>
            </p:blipFill>
            <p:spPr bwMode="auto">
              <a:xfrm>
                <a:off x="1223363" y="4839132"/>
                <a:ext cx="437446" cy="57068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4" name="Picture 26" descr="Resultado de imagem para KOTLIN">
                <a:extLst>
                  <a:ext uri="{FF2B5EF4-FFF2-40B4-BE49-F238E27FC236}">
                    <a16:creationId xmlns:a16="http://schemas.microsoft.com/office/drawing/2014/main" id="{DFEB28A7-19F2-3C4A-AB5A-57E79B646A5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7">
                <a:duotone>
                  <a:prstClr val="black"/>
                  <a:schemeClr val="accent3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28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9503" r="444"/>
              <a:stretch/>
            </p:blipFill>
            <p:spPr bwMode="auto">
              <a:xfrm>
                <a:off x="1709458" y="4830938"/>
                <a:ext cx="685437" cy="57068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09" name="Espaço Reservado para Texto 1">
              <a:extLst>
                <a:ext uri="{FF2B5EF4-FFF2-40B4-BE49-F238E27FC236}">
                  <a16:creationId xmlns:a16="http://schemas.microsoft.com/office/drawing/2014/main" id="{588325DA-EF49-4046-ACFA-59A58246BBD6}"/>
                </a:ext>
              </a:extLst>
            </p:cNvPr>
            <p:cNvSpPr txBox="1">
              <a:spLocks/>
            </p:cNvSpPr>
            <p:nvPr/>
          </p:nvSpPr>
          <p:spPr>
            <a:xfrm>
              <a:off x="4629375" y="1927590"/>
              <a:ext cx="2595000" cy="448011"/>
            </a:xfrm>
            <a:prstGeom prst="rect">
              <a:avLst/>
            </a:prstGeom>
          </p:spPr>
          <p:txBody>
            <a:bodyPr/>
            <a:lstStyle>
              <a:lvl1pPr marL="391146" indent="-391146" algn="l" defTabSz="104305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847483" indent="-325955" algn="l" defTabSz="1043056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303820" indent="-260764" algn="l" defTabSz="104305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5348" indent="-260764" algn="l" defTabSz="1043056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346876" indent="-260764" algn="l" defTabSz="1043056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868404" indent="-260764" algn="l" defTabSz="104305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389932" indent="-260764" algn="l" defTabSz="104305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911460" indent="-260764" algn="l" defTabSz="104305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432988" indent="-260764" algn="l" defTabSz="104305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50000"/>
                </a:lnSpc>
                <a:buNone/>
              </a:pPr>
              <a:r>
                <a:rPr lang="pt-BR" sz="1800" b="1" dirty="0" err="1">
                  <a:solidFill>
                    <a:schemeClr val="bg1"/>
                  </a:solidFill>
                </a:rPr>
                <a:t>streams-api</a:t>
              </a:r>
              <a:endParaRPr lang="pt-BR" sz="1800" b="1" dirty="0">
                <a:solidFill>
                  <a:schemeClr val="bg1"/>
                </a:solidFill>
              </a:endParaRPr>
            </a:p>
          </p:txBody>
        </p:sp>
        <p:cxnSp>
          <p:nvCxnSpPr>
            <p:cNvPr id="110" name="Conector reto 86">
              <a:extLst>
                <a:ext uri="{FF2B5EF4-FFF2-40B4-BE49-F238E27FC236}">
                  <a16:creationId xmlns:a16="http://schemas.microsoft.com/office/drawing/2014/main" id="{7390F58B-EBA8-4C4C-85BC-3D5AD02C356E}"/>
                </a:ext>
              </a:extLst>
            </p:cNvPr>
            <p:cNvCxnSpPr>
              <a:cxnSpLocks/>
            </p:cNvCxnSpPr>
            <p:nvPr/>
          </p:nvCxnSpPr>
          <p:spPr>
            <a:xfrm>
              <a:off x="5015170" y="2388301"/>
              <a:ext cx="1880525" cy="0"/>
            </a:xfrm>
            <a:prstGeom prst="line">
              <a:avLst/>
            </a:prstGeom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1" name="Espaço Reservado para Texto 1">
              <a:extLst>
                <a:ext uri="{FF2B5EF4-FFF2-40B4-BE49-F238E27FC236}">
                  <a16:creationId xmlns:a16="http://schemas.microsoft.com/office/drawing/2014/main" id="{2C9BBD22-66CC-E24B-9F9B-17F947605F78}"/>
                </a:ext>
              </a:extLst>
            </p:cNvPr>
            <p:cNvSpPr txBox="1">
              <a:spLocks/>
            </p:cNvSpPr>
            <p:nvPr/>
          </p:nvSpPr>
          <p:spPr>
            <a:xfrm>
              <a:off x="4612536" y="3246404"/>
              <a:ext cx="2628675" cy="210461"/>
            </a:xfrm>
            <a:prstGeom prst="rect">
              <a:avLst/>
            </a:prstGeom>
          </p:spPr>
          <p:txBody>
            <a:bodyPr/>
            <a:lstStyle>
              <a:lvl1pPr marL="391146" indent="-391146" algn="l" defTabSz="104305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847483" indent="-325955" algn="l" defTabSz="1043056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303820" indent="-260764" algn="l" defTabSz="104305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5348" indent="-260764" algn="l" defTabSz="1043056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346876" indent="-260764" algn="l" defTabSz="1043056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868404" indent="-260764" algn="l" defTabSz="104305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389932" indent="-260764" algn="l" defTabSz="104305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911460" indent="-260764" algn="l" defTabSz="104305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432988" indent="-260764" algn="l" defTabSz="104305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ts val="1100"/>
                </a:lnSpc>
                <a:buNone/>
              </a:pPr>
              <a:r>
                <a:rPr lang="pt-BR" sz="1800" dirty="0">
                  <a:solidFill>
                    <a:srgbClr val="FFFFFF"/>
                  </a:solidFill>
                </a:rPr>
                <a:t>JAVALIN, FUEL</a:t>
              </a:r>
            </a:p>
          </p:txBody>
        </p:sp>
      </p:grpSp>
      <p:sp>
        <p:nvSpPr>
          <p:cNvPr id="115" name="Espaço Reservado para Texto 1">
            <a:extLst>
              <a:ext uri="{FF2B5EF4-FFF2-40B4-BE49-F238E27FC236}">
                <a16:creationId xmlns:a16="http://schemas.microsoft.com/office/drawing/2014/main" id="{BC7C2C5C-C828-8741-8E0C-19BBC2BC006C}"/>
              </a:ext>
            </a:extLst>
          </p:cNvPr>
          <p:cNvSpPr txBox="1">
            <a:spLocks/>
          </p:cNvSpPr>
          <p:nvPr/>
        </p:nvSpPr>
        <p:spPr>
          <a:xfrm>
            <a:off x="3428123" y="5173562"/>
            <a:ext cx="1013816" cy="381373"/>
          </a:xfrm>
          <a:prstGeom prst="rect">
            <a:avLst/>
          </a:prstGeom>
        </p:spPr>
        <p:txBody>
          <a:bodyPr/>
          <a:lstStyle>
            <a:lvl1pPr marL="391146" indent="-391146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47483" indent="-325955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82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34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876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404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100"/>
              </a:lnSpc>
              <a:buNone/>
            </a:pPr>
            <a:r>
              <a:rPr lang="pt-BR" sz="1600" dirty="0">
                <a:solidFill>
                  <a:srgbClr val="FFFFFF"/>
                </a:solidFill>
              </a:rPr>
              <a:t>HTTP</a:t>
            </a:r>
          </a:p>
        </p:txBody>
      </p:sp>
      <p:cxnSp>
        <p:nvCxnSpPr>
          <p:cNvPr id="116" name="Conector de Seta Reta 170">
            <a:extLst>
              <a:ext uri="{FF2B5EF4-FFF2-40B4-BE49-F238E27FC236}">
                <a16:creationId xmlns:a16="http://schemas.microsoft.com/office/drawing/2014/main" id="{5E4A9592-FA4A-6244-8D0A-92278930A6D4}"/>
              </a:ext>
            </a:extLst>
          </p:cNvPr>
          <p:cNvCxnSpPr>
            <a:cxnSpLocks/>
          </p:cNvCxnSpPr>
          <p:nvPr/>
        </p:nvCxnSpPr>
        <p:spPr>
          <a:xfrm flipH="1">
            <a:off x="3264285" y="5437068"/>
            <a:ext cx="1365088" cy="0"/>
          </a:xfrm>
          <a:prstGeom prst="straightConnector1">
            <a:avLst/>
          </a:prstGeom>
          <a:ln w="5715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Conector de Seta Reta 173">
            <a:extLst>
              <a:ext uri="{FF2B5EF4-FFF2-40B4-BE49-F238E27FC236}">
                <a16:creationId xmlns:a16="http://schemas.microsoft.com/office/drawing/2014/main" id="{A7715085-7E59-B84F-B78D-B8D1721BFB71}"/>
              </a:ext>
            </a:extLst>
          </p:cNvPr>
          <p:cNvCxnSpPr>
            <a:cxnSpLocks/>
          </p:cNvCxnSpPr>
          <p:nvPr/>
        </p:nvCxnSpPr>
        <p:spPr>
          <a:xfrm>
            <a:off x="5944779" y="3677562"/>
            <a:ext cx="0" cy="814658"/>
          </a:xfrm>
          <a:prstGeom prst="straightConnector1">
            <a:avLst/>
          </a:prstGeom>
          <a:ln w="57150">
            <a:solidFill>
              <a:schemeClr val="bg1">
                <a:lumMod val="9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Espaço Reservado para Texto 1">
            <a:extLst>
              <a:ext uri="{FF2B5EF4-FFF2-40B4-BE49-F238E27FC236}">
                <a16:creationId xmlns:a16="http://schemas.microsoft.com/office/drawing/2014/main" id="{DB0FB613-03F1-B942-A72A-46B90162E810}"/>
              </a:ext>
            </a:extLst>
          </p:cNvPr>
          <p:cNvSpPr txBox="1">
            <a:spLocks/>
          </p:cNvSpPr>
          <p:nvPr/>
        </p:nvSpPr>
        <p:spPr>
          <a:xfrm>
            <a:off x="5081361" y="4017516"/>
            <a:ext cx="1013816" cy="381373"/>
          </a:xfrm>
          <a:prstGeom prst="rect">
            <a:avLst/>
          </a:prstGeom>
        </p:spPr>
        <p:txBody>
          <a:bodyPr/>
          <a:lstStyle>
            <a:lvl1pPr marL="391146" indent="-391146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47483" indent="-325955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82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34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876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404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100"/>
              </a:lnSpc>
              <a:buNone/>
            </a:pPr>
            <a:r>
              <a:rPr lang="pt-BR" sz="1600" dirty="0">
                <a:solidFill>
                  <a:srgbClr val="FFFFFF"/>
                </a:solidFill>
              </a:rPr>
              <a:t>HTTP</a:t>
            </a:r>
          </a:p>
        </p:txBody>
      </p:sp>
      <p:cxnSp>
        <p:nvCxnSpPr>
          <p:cNvPr id="124" name="Conector: Angulado 9">
            <a:extLst>
              <a:ext uri="{FF2B5EF4-FFF2-40B4-BE49-F238E27FC236}">
                <a16:creationId xmlns:a16="http://schemas.microsoft.com/office/drawing/2014/main" id="{C5A8DD8A-0659-1947-85E9-5C3D52B3B2DD}"/>
              </a:ext>
            </a:extLst>
          </p:cNvPr>
          <p:cNvCxnSpPr>
            <a:cxnSpLocks/>
          </p:cNvCxnSpPr>
          <p:nvPr/>
        </p:nvCxnSpPr>
        <p:spPr>
          <a:xfrm rot="10800000" flipV="1">
            <a:off x="7237609" y="4179703"/>
            <a:ext cx="1866817" cy="1317159"/>
          </a:xfrm>
          <a:prstGeom prst="bentConnector3">
            <a:avLst>
              <a:gd name="adj1" fmla="val 77212"/>
            </a:avLst>
          </a:prstGeom>
          <a:ln w="57150">
            <a:solidFill>
              <a:schemeClr val="bg1">
                <a:lumMod val="9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Espaço Reservado para Texto 1">
            <a:extLst>
              <a:ext uri="{FF2B5EF4-FFF2-40B4-BE49-F238E27FC236}">
                <a16:creationId xmlns:a16="http://schemas.microsoft.com/office/drawing/2014/main" id="{876CA2C0-95DE-244A-B3C9-063F9E5B3B69}"/>
              </a:ext>
            </a:extLst>
          </p:cNvPr>
          <p:cNvSpPr txBox="1">
            <a:spLocks/>
          </p:cNvSpPr>
          <p:nvPr/>
        </p:nvSpPr>
        <p:spPr>
          <a:xfrm flipH="1">
            <a:off x="7501045" y="4285413"/>
            <a:ext cx="1013816" cy="381373"/>
          </a:xfrm>
          <a:prstGeom prst="rect">
            <a:avLst/>
          </a:prstGeom>
        </p:spPr>
        <p:txBody>
          <a:bodyPr/>
          <a:lstStyle>
            <a:lvl1pPr marL="391146" indent="-391146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47483" indent="-325955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82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34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876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404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100"/>
              </a:lnSpc>
              <a:buNone/>
            </a:pPr>
            <a:r>
              <a:rPr lang="pt-BR" sz="1600" dirty="0">
                <a:solidFill>
                  <a:srgbClr val="FFFFFF"/>
                </a:solidFill>
              </a:rPr>
              <a:t>HTTP</a:t>
            </a:r>
          </a:p>
        </p:txBody>
      </p:sp>
    </p:spTree>
    <p:extLst>
      <p:ext uri="{BB962C8B-B14F-4D97-AF65-F5344CB8AC3E}">
        <p14:creationId xmlns:p14="http://schemas.microsoft.com/office/powerpoint/2010/main" val="12860612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esultado de imagem para esports">
            <a:extLst>
              <a:ext uri="{FF2B5EF4-FFF2-40B4-BE49-F238E27FC236}">
                <a16:creationId xmlns:a16="http://schemas.microsoft.com/office/drawing/2014/main" id="{B4C9B83B-B528-4D11-8AAE-F87E0FFBA6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600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6250"/>
          <a:stretch/>
        </p:blipFill>
        <p:spPr bwMode="auto">
          <a:xfrm>
            <a:off x="0" y="0"/>
            <a:ext cx="121920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9">
            <a:extLst>
              <a:ext uri="{FF2B5EF4-FFF2-40B4-BE49-F238E27FC236}">
                <a16:creationId xmlns:a16="http://schemas.microsoft.com/office/drawing/2014/main" id="{6D1E13BD-28F1-4A44-A7C4-3F7AF31CBFCA}"/>
              </a:ext>
            </a:extLst>
          </p:cNvPr>
          <p:cNvSpPr/>
          <p:nvPr/>
        </p:nvSpPr>
        <p:spPr>
          <a:xfrm>
            <a:off x="-1412" y="-6586"/>
            <a:ext cx="12192000" cy="6864585"/>
          </a:xfrm>
          <a:prstGeom prst="rect">
            <a:avLst/>
          </a:prstGeom>
          <a:solidFill>
            <a:schemeClr val="dk1">
              <a:alpha val="41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Espaço Reservado para Texto 1">
            <a:extLst>
              <a:ext uri="{FF2B5EF4-FFF2-40B4-BE49-F238E27FC236}">
                <a16:creationId xmlns:a16="http://schemas.microsoft.com/office/drawing/2014/main" id="{09F3DA8A-67EB-462B-A2E2-A17DDBCA4877}"/>
              </a:ext>
            </a:extLst>
          </p:cNvPr>
          <p:cNvSpPr txBox="1">
            <a:spLocks/>
          </p:cNvSpPr>
          <p:nvPr/>
        </p:nvSpPr>
        <p:spPr>
          <a:xfrm>
            <a:off x="1129579" y="3552811"/>
            <a:ext cx="9930018" cy="1296144"/>
          </a:xfrm>
          <a:prstGeom prst="rect">
            <a:avLst/>
          </a:prstGeom>
        </p:spPr>
        <p:txBody>
          <a:bodyPr/>
          <a:lstStyle>
            <a:lvl1pPr marL="391146" indent="-391146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47483" indent="-325955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82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34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876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404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pt-BR" sz="6600" dirty="0">
                <a:solidFill>
                  <a:srgbClr val="FF3F3F"/>
                </a:solidFill>
                <a:latin typeface="Century Gothic" panose="020B0502020202020204" pitchFamily="34" charset="0"/>
              </a:rPr>
              <a:t>DEMONSTRAÇÃO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3D373C79-00A7-4204-89F4-53A313AA167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052" t="12745" r="21634" b="32942"/>
          <a:stretch/>
        </p:blipFill>
        <p:spPr>
          <a:xfrm>
            <a:off x="4808692" y="1180671"/>
            <a:ext cx="2574619" cy="2574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9501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esultado de imagem para TEAM WORK">
            <a:extLst>
              <a:ext uri="{FF2B5EF4-FFF2-40B4-BE49-F238E27FC236}">
                <a16:creationId xmlns:a16="http://schemas.microsoft.com/office/drawing/2014/main" id="{8530EE17-FC02-4453-A36F-9F3E5E99CD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70000"/>
                    </a14:imgEffect>
                    <a14:imgEffect>
                      <a14:brightnessContrast bright="-4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893"/>
            <a:ext cx="12192000" cy="6858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9">
            <a:extLst>
              <a:ext uri="{FF2B5EF4-FFF2-40B4-BE49-F238E27FC236}">
                <a16:creationId xmlns:a16="http://schemas.microsoft.com/office/drawing/2014/main" id="{6D1E13BD-28F1-4A44-A7C4-3F7AF31CBFCA}"/>
              </a:ext>
            </a:extLst>
          </p:cNvPr>
          <p:cNvSpPr/>
          <p:nvPr/>
        </p:nvSpPr>
        <p:spPr>
          <a:xfrm>
            <a:off x="-1412" y="-6585"/>
            <a:ext cx="12192000" cy="6864585"/>
          </a:xfrm>
          <a:prstGeom prst="rect">
            <a:avLst/>
          </a:prstGeom>
          <a:solidFill>
            <a:schemeClr val="dk1">
              <a:alpha val="39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Espaço Reservado para Texto 1">
            <a:extLst>
              <a:ext uri="{FF2B5EF4-FFF2-40B4-BE49-F238E27FC236}">
                <a16:creationId xmlns:a16="http://schemas.microsoft.com/office/drawing/2014/main" id="{09F3DA8A-67EB-462B-A2E2-A17DDBCA4877}"/>
              </a:ext>
            </a:extLst>
          </p:cNvPr>
          <p:cNvSpPr txBox="1">
            <a:spLocks/>
          </p:cNvSpPr>
          <p:nvPr/>
        </p:nvSpPr>
        <p:spPr>
          <a:xfrm>
            <a:off x="1129579" y="3552811"/>
            <a:ext cx="9930018" cy="1296144"/>
          </a:xfrm>
          <a:prstGeom prst="rect">
            <a:avLst/>
          </a:prstGeom>
        </p:spPr>
        <p:txBody>
          <a:bodyPr/>
          <a:lstStyle>
            <a:lvl1pPr marL="391146" indent="-391146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47483" indent="-325955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82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34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876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404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pt-BR" sz="6600" dirty="0">
                <a:solidFill>
                  <a:srgbClr val="FF3F3F"/>
                </a:solidFill>
                <a:latin typeface="Century Gothic" panose="020B0502020202020204" pitchFamily="34" charset="0"/>
              </a:rPr>
              <a:t>CONCLUSÃO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3D373C79-00A7-4204-89F4-53A313AA167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052" t="12745" r="21634" b="32942"/>
          <a:stretch/>
        </p:blipFill>
        <p:spPr>
          <a:xfrm>
            <a:off x="4808692" y="1180671"/>
            <a:ext cx="2574619" cy="2574621"/>
          </a:xfrm>
          <a:prstGeom prst="rect">
            <a:avLst/>
          </a:prstGeom>
        </p:spPr>
      </p:pic>
      <p:sp>
        <p:nvSpPr>
          <p:cNvPr id="6" name="Espaço Reservado para Texto 1">
            <a:extLst>
              <a:ext uri="{FF2B5EF4-FFF2-40B4-BE49-F238E27FC236}">
                <a16:creationId xmlns:a16="http://schemas.microsoft.com/office/drawing/2014/main" id="{187DCE36-B95D-444E-8653-8CF9203DC949}"/>
              </a:ext>
            </a:extLst>
          </p:cNvPr>
          <p:cNvSpPr txBox="1">
            <a:spLocks/>
          </p:cNvSpPr>
          <p:nvPr/>
        </p:nvSpPr>
        <p:spPr>
          <a:xfrm>
            <a:off x="1128167" y="4835309"/>
            <a:ext cx="9930018" cy="1296144"/>
          </a:xfrm>
          <a:prstGeom prst="rect">
            <a:avLst/>
          </a:prstGeom>
        </p:spPr>
        <p:txBody>
          <a:bodyPr/>
          <a:lstStyle>
            <a:lvl1pPr marL="391146" indent="-391146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47483" indent="-325955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82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34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876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404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pt-BR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O OBJETIVO FOI ANTINGIDO?</a:t>
            </a:r>
          </a:p>
        </p:txBody>
      </p:sp>
    </p:spTree>
    <p:extLst>
      <p:ext uri="{BB962C8B-B14F-4D97-AF65-F5344CB8AC3E}">
        <p14:creationId xmlns:p14="http://schemas.microsoft.com/office/powerpoint/2010/main" val="36303331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Resultado de imagem para esports">
            <a:extLst>
              <a:ext uri="{FF2B5EF4-FFF2-40B4-BE49-F238E27FC236}">
                <a16:creationId xmlns:a16="http://schemas.microsoft.com/office/drawing/2014/main" id="{87EEDB5F-1A64-416D-94B3-F7688120D6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962" r="14457"/>
          <a:stretch/>
        </p:blipFill>
        <p:spPr bwMode="auto">
          <a:xfrm>
            <a:off x="-1" y="-6586"/>
            <a:ext cx="12189179" cy="6864585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5" name="Rectangle 9">
            <a:extLst>
              <a:ext uri="{FF2B5EF4-FFF2-40B4-BE49-F238E27FC236}">
                <a16:creationId xmlns:a16="http://schemas.microsoft.com/office/drawing/2014/main" id="{6D1E13BD-28F1-4A44-A7C4-3F7AF31CBFCA}"/>
              </a:ext>
            </a:extLst>
          </p:cNvPr>
          <p:cNvSpPr/>
          <p:nvPr/>
        </p:nvSpPr>
        <p:spPr>
          <a:xfrm>
            <a:off x="0" y="-6586"/>
            <a:ext cx="12192000" cy="6864585"/>
          </a:xfrm>
          <a:prstGeom prst="rect">
            <a:avLst/>
          </a:prstGeom>
          <a:solidFill>
            <a:schemeClr val="dk1">
              <a:alpha val="44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Espaço Reservado para Texto 1">
            <a:extLst>
              <a:ext uri="{FF2B5EF4-FFF2-40B4-BE49-F238E27FC236}">
                <a16:creationId xmlns:a16="http://schemas.microsoft.com/office/drawing/2014/main" id="{09F3DA8A-67EB-462B-A2E2-A17DDBCA4877}"/>
              </a:ext>
            </a:extLst>
          </p:cNvPr>
          <p:cNvSpPr txBox="1">
            <a:spLocks/>
          </p:cNvSpPr>
          <p:nvPr/>
        </p:nvSpPr>
        <p:spPr>
          <a:xfrm>
            <a:off x="1129579" y="3552811"/>
            <a:ext cx="9930018" cy="1296144"/>
          </a:xfrm>
          <a:prstGeom prst="rect">
            <a:avLst/>
          </a:prstGeom>
        </p:spPr>
        <p:txBody>
          <a:bodyPr/>
          <a:lstStyle>
            <a:lvl1pPr marL="391146" indent="-391146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47483" indent="-325955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82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34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876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404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pt-BR" sz="6600" b="1" dirty="0">
                <a:solidFill>
                  <a:srgbClr val="FF3F3F"/>
                </a:solidFill>
                <a:latin typeface="Century Gothic" panose="020B0502020202020204" pitchFamily="34" charset="0"/>
              </a:rPr>
              <a:t>OBRIGADO!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3D373C79-00A7-4204-89F4-53A313AA167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052" t="12745" r="21634" b="32942"/>
          <a:stretch/>
        </p:blipFill>
        <p:spPr>
          <a:xfrm>
            <a:off x="4808692" y="1180671"/>
            <a:ext cx="2574619" cy="2574621"/>
          </a:xfrm>
          <a:prstGeom prst="rect">
            <a:avLst/>
          </a:prstGeom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94CC5D25-FAE0-4F86-9173-D9387318D0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79031" y="6239799"/>
            <a:ext cx="1660199" cy="618201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DC3B61A0-6AC0-4C02-819B-4AAEF42775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770" y="6036211"/>
            <a:ext cx="3203386" cy="799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4562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esultado de imagem para esports">
            <a:extLst>
              <a:ext uri="{FF2B5EF4-FFF2-40B4-BE49-F238E27FC236}">
                <a16:creationId xmlns:a16="http://schemas.microsoft.com/office/drawing/2014/main" id="{BF349384-69AE-44F6-9291-529E546B76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9">
            <a:extLst>
              <a:ext uri="{FF2B5EF4-FFF2-40B4-BE49-F238E27FC236}">
                <a16:creationId xmlns:a16="http://schemas.microsoft.com/office/drawing/2014/main" id="{819713FA-C47E-44EE-9E26-1D9D2214D3A7}"/>
              </a:ext>
            </a:extLst>
          </p:cNvPr>
          <p:cNvSpPr/>
          <p:nvPr/>
        </p:nvSpPr>
        <p:spPr>
          <a:xfrm rot="21236964">
            <a:off x="-316504" y="4671120"/>
            <a:ext cx="189154" cy="4097723"/>
          </a:xfrm>
          <a:prstGeom prst="rect">
            <a:avLst/>
          </a:prstGeom>
          <a:solidFill>
            <a:schemeClr val="dk1">
              <a:alpha val="8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219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esultado de imagem para esports">
            <a:extLst>
              <a:ext uri="{FF2B5EF4-FFF2-40B4-BE49-F238E27FC236}">
                <a16:creationId xmlns:a16="http://schemas.microsoft.com/office/drawing/2014/main" id="{BF349384-69AE-44F6-9291-529E546B76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9">
            <a:extLst>
              <a:ext uri="{FF2B5EF4-FFF2-40B4-BE49-F238E27FC236}">
                <a16:creationId xmlns:a16="http://schemas.microsoft.com/office/drawing/2014/main" id="{97339C17-9421-4641-AC03-CE62A99B79AF}"/>
              </a:ext>
            </a:extLst>
          </p:cNvPr>
          <p:cNvSpPr/>
          <p:nvPr/>
        </p:nvSpPr>
        <p:spPr>
          <a:xfrm rot="21236964">
            <a:off x="-352595" y="3988253"/>
            <a:ext cx="13145959" cy="4097723"/>
          </a:xfrm>
          <a:prstGeom prst="rect">
            <a:avLst/>
          </a:prstGeom>
          <a:solidFill>
            <a:schemeClr val="dk1">
              <a:alpha val="8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Espaço Reservado para Texto 1">
            <a:extLst>
              <a:ext uri="{FF2B5EF4-FFF2-40B4-BE49-F238E27FC236}">
                <a16:creationId xmlns:a16="http://schemas.microsoft.com/office/drawing/2014/main" id="{7A1E341D-C592-42C6-9D45-5D0BCB17C1E1}"/>
              </a:ext>
            </a:extLst>
          </p:cNvPr>
          <p:cNvSpPr txBox="1">
            <a:spLocks/>
          </p:cNvSpPr>
          <p:nvPr/>
        </p:nvSpPr>
        <p:spPr>
          <a:xfrm>
            <a:off x="7471411" y="3752851"/>
            <a:ext cx="5040630" cy="1189990"/>
          </a:xfrm>
          <a:prstGeom prst="rect">
            <a:avLst/>
          </a:prstGeom>
        </p:spPr>
        <p:txBody>
          <a:bodyPr/>
          <a:lstStyle>
            <a:lvl1pPr marL="391146" indent="-391146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47483" indent="-325955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82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34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876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404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pt-BR" sz="2800" b="1" dirty="0">
                <a:solidFill>
                  <a:schemeClr val="bg1"/>
                </a:solidFill>
              </a:rPr>
              <a:t>MERCADO DE </a:t>
            </a:r>
            <a:r>
              <a:rPr lang="pt-BR" sz="3600" b="1" dirty="0">
                <a:solidFill>
                  <a:srgbClr val="FF3F3F"/>
                </a:solidFill>
              </a:rPr>
              <a:t>E-SPORTS</a:t>
            </a:r>
            <a:endParaRPr lang="pt-BR" sz="2800" b="1" dirty="0">
              <a:solidFill>
                <a:srgbClr val="FF3F3F"/>
              </a:solidFill>
            </a:endParaRPr>
          </a:p>
        </p:txBody>
      </p:sp>
      <p:sp>
        <p:nvSpPr>
          <p:cNvPr id="8" name="Espaço Reservado para Texto 1">
            <a:extLst>
              <a:ext uri="{FF2B5EF4-FFF2-40B4-BE49-F238E27FC236}">
                <a16:creationId xmlns:a16="http://schemas.microsoft.com/office/drawing/2014/main" id="{F4A3D765-B6B6-4481-A778-88251C82C1A7}"/>
              </a:ext>
            </a:extLst>
          </p:cNvPr>
          <p:cNvSpPr txBox="1">
            <a:spLocks/>
          </p:cNvSpPr>
          <p:nvPr/>
        </p:nvSpPr>
        <p:spPr>
          <a:xfrm>
            <a:off x="8369300" y="4497538"/>
            <a:ext cx="3729111" cy="890605"/>
          </a:xfrm>
          <a:prstGeom prst="rect">
            <a:avLst/>
          </a:prstGeom>
        </p:spPr>
        <p:txBody>
          <a:bodyPr/>
          <a:lstStyle>
            <a:lvl1pPr marL="391146" indent="-391146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47483" indent="-325955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82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34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876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404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pt-BR" sz="2800" b="1" dirty="0">
                <a:solidFill>
                  <a:schemeClr val="bg1"/>
                </a:solidFill>
              </a:rPr>
              <a:t>2017 | $600 MILHOES</a:t>
            </a:r>
            <a:endParaRPr lang="pt-BR" sz="2800" b="1" dirty="0">
              <a:solidFill>
                <a:srgbClr val="FF3F3F"/>
              </a:solidFill>
            </a:endParaRPr>
          </a:p>
        </p:txBody>
      </p:sp>
      <p:sp>
        <p:nvSpPr>
          <p:cNvPr id="9" name="Espaço Reservado para Texto 1">
            <a:extLst>
              <a:ext uri="{FF2B5EF4-FFF2-40B4-BE49-F238E27FC236}">
                <a16:creationId xmlns:a16="http://schemas.microsoft.com/office/drawing/2014/main" id="{9A7F004D-5C65-42E8-BCEF-E90A86107D27}"/>
              </a:ext>
            </a:extLst>
          </p:cNvPr>
          <p:cNvSpPr txBox="1">
            <a:spLocks/>
          </p:cNvSpPr>
          <p:nvPr/>
        </p:nvSpPr>
        <p:spPr>
          <a:xfrm>
            <a:off x="8369300" y="5044676"/>
            <a:ext cx="3729111" cy="890605"/>
          </a:xfrm>
          <a:prstGeom prst="rect">
            <a:avLst/>
          </a:prstGeom>
        </p:spPr>
        <p:txBody>
          <a:bodyPr/>
          <a:lstStyle>
            <a:lvl1pPr marL="391146" indent="-391146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47483" indent="-325955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82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34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876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404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pt-BR" sz="2800" b="1" dirty="0">
                <a:solidFill>
                  <a:schemeClr val="bg1"/>
                </a:solidFill>
              </a:rPr>
              <a:t>2018 | $800 MILHOES</a:t>
            </a:r>
            <a:endParaRPr lang="pt-BR" sz="2800" b="1" dirty="0">
              <a:solidFill>
                <a:srgbClr val="FF3F3F"/>
              </a:solidFill>
            </a:endParaRPr>
          </a:p>
        </p:txBody>
      </p:sp>
      <p:sp>
        <p:nvSpPr>
          <p:cNvPr id="10" name="Espaço Reservado para Texto 1">
            <a:extLst>
              <a:ext uri="{FF2B5EF4-FFF2-40B4-BE49-F238E27FC236}">
                <a16:creationId xmlns:a16="http://schemas.microsoft.com/office/drawing/2014/main" id="{073D3C2F-F3FB-408A-BFF7-CD258B59E42B}"/>
              </a:ext>
            </a:extLst>
          </p:cNvPr>
          <p:cNvSpPr txBox="1">
            <a:spLocks/>
          </p:cNvSpPr>
          <p:nvPr/>
        </p:nvSpPr>
        <p:spPr>
          <a:xfrm>
            <a:off x="1397000" y="5591813"/>
            <a:ext cx="10523611" cy="890605"/>
          </a:xfrm>
          <a:prstGeom prst="rect">
            <a:avLst/>
          </a:prstGeom>
        </p:spPr>
        <p:txBody>
          <a:bodyPr/>
          <a:lstStyle>
            <a:lvl1pPr marL="391146" indent="-391146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47483" indent="-325955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82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34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876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404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buNone/>
            </a:pPr>
            <a:r>
              <a:rPr lang="pt-BR" sz="2800" b="1" dirty="0">
                <a:solidFill>
                  <a:schemeClr val="bg1"/>
                </a:solidFill>
              </a:rPr>
              <a:t> MAIS DE </a:t>
            </a:r>
            <a:r>
              <a:rPr lang="pt-BR" sz="3600" b="1" dirty="0">
                <a:solidFill>
                  <a:srgbClr val="FF3F3F"/>
                </a:solidFill>
              </a:rPr>
              <a:t>1 BILHÃO DE DÓLARES </a:t>
            </a:r>
            <a:r>
              <a:rPr lang="pt-BR" sz="2800" b="1" dirty="0">
                <a:solidFill>
                  <a:schemeClr val="bg1"/>
                </a:solidFill>
              </a:rPr>
              <a:t>DE RENDA EM 2019</a:t>
            </a:r>
            <a:endParaRPr lang="pt-BR" sz="2800" b="1" dirty="0">
              <a:solidFill>
                <a:srgbClr val="FF3F3F"/>
              </a:solidFill>
            </a:endParaRPr>
          </a:p>
        </p:txBody>
      </p:sp>
      <p:sp>
        <p:nvSpPr>
          <p:cNvPr id="11" name="Espaço Reservado para Texto 1">
            <a:extLst>
              <a:ext uri="{FF2B5EF4-FFF2-40B4-BE49-F238E27FC236}">
                <a16:creationId xmlns:a16="http://schemas.microsoft.com/office/drawing/2014/main" id="{00EBA25A-D669-4F30-A6C3-D6BD68D6D7F5}"/>
              </a:ext>
            </a:extLst>
          </p:cNvPr>
          <p:cNvSpPr txBox="1">
            <a:spLocks/>
          </p:cNvSpPr>
          <p:nvPr/>
        </p:nvSpPr>
        <p:spPr>
          <a:xfrm>
            <a:off x="10155312" y="6234397"/>
            <a:ext cx="1854199" cy="496041"/>
          </a:xfrm>
          <a:prstGeom prst="rect">
            <a:avLst/>
          </a:prstGeom>
        </p:spPr>
        <p:txBody>
          <a:bodyPr/>
          <a:lstStyle>
            <a:lvl1pPr marL="391146" indent="-391146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47483" indent="-325955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82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34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876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404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pt-BR" sz="1800" dirty="0">
                <a:solidFill>
                  <a:schemeClr val="bg1"/>
                </a:solidFill>
              </a:rPr>
              <a:t>Fonte: </a:t>
            </a:r>
            <a:r>
              <a:rPr lang="pt-BR" sz="1800" dirty="0" err="1">
                <a:solidFill>
                  <a:schemeClr val="bg1"/>
                </a:solidFill>
              </a:rPr>
              <a:t>Newzoo</a:t>
            </a:r>
            <a:endParaRPr lang="pt-BR" sz="1800" dirty="0">
              <a:solidFill>
                <a:srgbClr val="FF3F3F"/>
              </a:solidFill>
            </a:endParaRPr>
          </a:p>
        </p:txBody>
      </p:sp>
      <p:sp>
        <p:nvSpPr>
          <p:cNvPr id="12" name="Espaço Reservado para Texto 1">
            <a:extLst>
              <a:ext uri="{FF2B5EF4-FFF2-40B4-BE49-F238E27FC236}">
                <a16:creationId xmlns:a16="http://schemas.microsoft.com/office/drawing/2014/main" id="{654A9F0B-A37D-41CC-AAE2-0F753673A93D}"/>
              </a:ext>
            </a:extLst>
          </p:cNvPr>
          <p:cNvSpPr txBox="1">
            <a:spLocks/>
          </p:cNvSpPr>
          <p:nvPr/>
        </p:nvSpPr>
        <p:spPr>
          <a:xfrm>
            <a:off x="182489" y="5602376"/>
            <a:ext cx="2569211" cy="711889"/>
          </a:xfrm>
          <a:prstGeom prst="rect">
            <a:avLst/>
          </a:prstGeom>
        </p:spPr>
        <p:txBody>
          <a:bodyPr/>
          <a:lstStyle>
            <a:lvl1pPr marL="391146" indent="-391146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47483" indent="-325955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82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34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876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404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pt-BR" sz="3600" b="1" dirty="0">
                <a:solidFill>
                  <a:schemeClr val="bg1"/>
                </a:solidFill>
              </a:rPr>
              <a:t> 30% </a:t>
            </a:r>
            <a:r>
              <a:rPr lang="pt-BR" sz="2000" b="1" dirty="0">
                <a:solidFill>
                  <a:schemeClr val="bg1"/>
                </a:solidFill>
              </a:rPr>
              <a:t>/ ANO</a:t>
            </a:r>
            <a:endParaRPr lang="pt-BR" sz="2800" b="1" dirty="0">
              <a:solidFill>
                <a:srgbClr val="FF3F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77041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  <p:bldP spid="1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Resultado de imagem para esport stream">
            <a:extLst>
              <a:ext uri="{FF2B5EF4-FFF2-40B4-BE49-F238E27FC236}">
                <a16:creationId xmlns:a16="http://schemas.microsoft.com/office/drawing/2014/main" id="{2C695EC0-016A-4F20-8638-34C68B6F7D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3000" contrast="-3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0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9">
            <a:extLst>
              <a:ext uri="{FF2B5EF4-FFF2-40B4-BE49-F238E27FC236}">
                <a16:creationId xmlns:a16="http://schemas.microsoft.com/office/drawing/2014/main" id="{EABADEE5-9CE2-4495-8BCC-AFC415702076}"/>
              </a:ext>
            </a:extLst>
          </p:cNvPr>
          <p:cNvSpPr/>
          <p:nvPr/>
        </p:nvSpPr>
        <p:spPr>
          <a:xfrm rot="270517">
            <a:off x="-488756" y="3728427"/>
            <a:ext cx="12950780" cy="4097723"/>
          </a:xfrm>
          <a:prstGeom prst="rect">
            <a:avLst/>
          </a:prstGeom>
          <a:solidFill>
            <a:schemeClr val="dk1">
              <a:alpha val="8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Espaço Reservado para Texto 1">
            <a:extLst>
              <a:ext uri="{FF2B5EF4-FFF2-40B4-BE49-F238E27FC236}">
                <a16:creationId xmlns:a16="http://schemas.microsoft.com/office/drawing/2014/main" id="{EA530217-F702-4E70-88F4-F2E5BAE12743}"/>
              </a:ext>
            </a:extLst>
          </p:cNvPr>
          <p:cNvSpPr txBox="1">
            <a:spLocks/>
          </p:cNvSpPr>
          <p:nvPr/>
        </p:nvSpPr>
        <p:spPr>
          <a:xfrm>
            <a:off x="228600" y="3619500"/>
            <a:ext cx="6346190" cy="1189990"/>
          </a:xfrm>
          <a:prstGeom prst="rect">
            <a:avLst/>
          </a:prstGeom>
        </p:spPr>
        <p:txBody>
          <a:bodyPr/>
          <a:lstStyle>
            <a:lvl1pPr marL="391146" indent="-391146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47483" indent="-325955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82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34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876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404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pt-BR" sz="3600" b="1" dirty="0">
                <a:solidFill>
                  <a:srgbClr val="FF3F3F"/>
                </a:solidFill>
              </a:rPr>
              <a:t>TRANSMISSÕES </a:t>
            </a:r>
            <a:r>
              <a:rPr lang="pt-BR" sz="2800" b="1" dirty="0">
                <a:solidFill>
                  <a:schemeClr val="bg1"/>
                </a:solidFill>
              </a:rPr>
              <a:t>DE CAMPEONATOS</a:t>
            </a:r>
            <a:endParaRPr lang="pt-BR" sz="2800" b="1" dirty="0">
              <a:solidFill>
                <a:srgbClr val="FF3F3F"/>
              </a:solidFill>
            </a:endParaRPr>
          </a:p>
        </p:txBody>
      </p:sp>
      <p:sp>
        <p:nvSpPr>
          <p:cNvPr id="7" name="Espaço Reservado para Texto 1">
            <a:extLst>
              <a:ext uri="{FF2B5EF4-FFF2-40B4-BE49-F238E27FC236}">
                <a16:creationId xmlns:a16="http://schemas.microsoft.com/office/drawing/2014/main" id="{CA17A72D-4564-468D-B462-082C9917E7AC}"/>
              </a:ext>
            </a:extLst>
          </p:cNvPr>
          <p:cNvSpPr txBox="1">
            <a:spLocks/>
          </p:cNvSpPr>
          <p:nvPr/>
        </p:nvSpPr>
        <p:spPr>
          <a:xfrm>
            <a:off x="324167" y="4497538"/>
            <a:ext cx="3729111" cy="890605"/>
          </a:xfrm>
          <a:prstGeom prst="rect">
            <a:avLst/>
          </a:prstGeom>
        </p:spPr>
        <p:txBody>
          <a:bodyPr/>
          <a:lstStyle>
            <a:lvl1pPr marL="391146" indent="-391146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47483" indent="-325955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82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34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876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404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pt-BR" sz="2800" b="1" dirty="0">
                <a:solidFill>
                  <a:schemeClr val="bg1"/>
                </a:solidFill>
              </a:rPr>
              <a:t>2017 | 330 MILHOES</a:t>
            </a:r>
            <a:endParaRPr lang="pt-BR" sz="2800" b="1" dirty="0">
              <a:solidFill>
                <a:srgbClr val="FF3F3F"/>
              </a:solidFill>
            </a:endParaRPr>
          </a:p>
        </p:txBody>
      </p:sp>
      <p:sp>
        <p:nvSpPr>
          <p:cNvPr id="8" name="Espaço Reservado para Texto 1">
            <a:extLst>
              <a:ext uri="{FF2B5EF4-FFF2-40B4-BE49-F238E27FC236}">
                <a16:creationId xmlns:a16="http://schemas.microsoft.com/office/drawing/2014/main" id="{FAA8584A-4807-4B29-AB06-1A5A64425864}"/>
              </a:ext>
            </a:extLst>
          </p:cNvPr>
          <p:cNvSpPr txBox="1">
            <a:spLocks/>
          </p:cNvSpPr>
          <p:nvPr/>
        </p:nvSpPr>
        <p:spPr>
          <a:xfrm>
            <a:off x="324167" y="5044676"/>
            <a:ext cx="3729111" cy="890605"/>
          </a:xfrm>
          <a:prstGeom prst="rect">
            <a:avLst/>
          </a:prstGeom>
        </p:spPr>
        <p:txBody>
          <a:bodyPr/>
          <a:lstStyle>
            <a:lvl1pPr marL="391146" indent="-391146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47483" indent="-325955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82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34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876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404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pt-BR" sz="2800" b="1" dirty="0">
                <a:solidFill>
                  <a:schemeClr val="bg1"/>
                </a:solidFill>
              </a:rPr>
              <a:t>2018 | 390 MILHOES</a:t>
            </a:r>
            <a:endParaRPr lang="pt-BR" sz="2800" b="1" dirty="0">
              <a:solidFill>
                <a:srgbClr val="FF3F3F"/>
              </a:solidFill>
            </a:endParaRPr>
          </a:p>
        </p:txBody>
      </p:sp>
      <p:sp>
        <p:nvSpPr>
          <p:cNvPr id="9" name="Espaço Reservado para Texto 1">
            <a:extLst>
              <a:ext uri="{FF2B5EF4-FFF2-40B4-BE49-F238E27FC236}">
                <a16:creationId xmlns:a16="http://schemas.microsoft.com/office/drawing/2014/main" id="{917B1F6E-1119-4EE2-8AB7-7966672E046B}"/>
              </a:ext>
            </a:extLst>
          </p:cNvPr>
          <p:cNvSpPr txBox="1">
            <a:spLocks/>
          </p:cNvSpPr>
          <p:nvPr/>
        </p:nvSpPr>
        <p:spPr>
          <a:xfrm>
            <a:off x="228600" y="5591813"/>
            <a:ext cx="10523611" cy="890605"/>
          </a:xfrm>
          <a:prstGeom prst="rect">
            <a:avLst/>
          </a:prstGeom>
        </p:spPr>
        <p:txBody>
          <a:bodyPr/>
          <a:lstStyle>
            <a:lvl1pPr marL="391146" indent="-391146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47483" indent="-325955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82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34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876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404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pt-BR" sz="2800" b="1" dirty="0">
                <a:solidFill>
                  <a:schemeClr val="bg1"/>
                </a:solidFill>
              </a:rPr>
              <a:t> MAIS DE </a:t>
            </a:r>
            <a:r>
              <a:rPr lang="pt-BR" sz="3600" b="1" dirty="0">
                <a:solidFill>
                  <a:srgbClr val="FF3F3F"/>
                </a:solidFill>
              </a:rPr>
              <a:t>450 MILHÕES </a:t>
            </a:r>
            <a:r>
              <a:rPr lang="pt-BR" sz="2800" b="1" dirty="0">
                <a:solidFill>
                  <a:schemeClr val="bg1"/>
                </a:solidFill>
              </a:rPr>
              <a:t>DE AUDIÊNCIA EM 2019</a:t>
            </a:r>
            <a:endParaRPr lang="pt-BR" sz="2800" b="1" dirty="0">
              <a:solidFill>
                <a:srgbClr val="FF3F3F"/>
              </a:solidFill>
            </a:endParaRPr>
          </a:p>
        </p:txBody>
      </p:sp>
      <p:sp>
        <p:nvSpPr>
          <p:cNvPr id="10" name="Espaço Reservado para Texto 1">
            <a:extLst>
              <a:ext uri="{FF2B5EF4-FFF2-40B4-BE49-F238E27FC236}">
                <a16:creationId xmlns:a16="http://schemas.microsoft.com/office/drawing/2014/main" id="{17F888EF-2D7A-455B-ADB0-7B634639CFC2}"/>
              </a:ext>
            </a:extLst>
          </p:cNvPr>
          <p:cNvSpPr txBox="1">
            <a:spLocks/>
          </p:cNvSpPr>
          <p:nvPr/>
        </p:nvSpPr>
        <p:spPr>
          <a:xfrm>
            <a:off x="324167" y="6234397"/>
            <a:ext cx="1854199" cy="496041"/>
          </a:xfrm>
          <a:prstGeom prst="rect">
            <a:avLst/>
          </a:prstGeom>
        </p:spPr>
        <p:txBody>
          <a:bodyPr/>
          <a:lstStyle>
            <a:lvl1pPr marL="391146" indent="-391146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47483" indent="-325955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82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34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876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404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pt-BR" sz="1800" dirty="0">
                <a:solidFill>
                  <a:schemeClr val="bg1"/>
                </a:solidFill>
              </a:rPr>
              <a:t>Fonte: </a:t>
            </a:r>
            <a:r>
              <a:rPr lang="pt-BR" sz="1800" dirty="0" err="1">
                <a:solidFill>
                  <a:schemeClr val="bg1"/>
                </a:solidFill>
              </a:rPr>
              <a:t>Newzoo</a:t>
            </a:r>
            <a:endParaRPr lang="pt-BR" sz="1800" dirty="0">
              <a:solidFill>
                <a:srgbClr val="FF3F3F"/>
              </a:solidFill>
            </a:endParaRPr>
          </a:p>
        </p:txBody>
      </p:sp>
      <p:sp>
        <p:nvSpPr>
          <p:cNvPr id="11" name="Espaço Reservado para Texto 1">
            <a:extLst>
              <a:ext uri="{FF2B5EF4-FFF2-40B4-BE49-F238E27FC236}">
                <a16:creationId xmlns:a16="http://schemas.microsoft.com/office/drawing/2014/main" id="{8BB29FB5-4EFB-4A4F-A46C-2A09A2821378}"/>
              </a:ext>
            </a:extLst>
          </p:cNvPr>
          <p:cNvSpPr txBox="1">
            <a:spLocks/>
          </p:cNvSpPr>
          <p:nvPr/>
        </p:nvSpPr>
        <p:spPr>
          <a:xfrm>
            <a:off x="8902894" y="5579336"/>
            <a:ext cx="2569211" cy="711889"/>
          </a:xfrm>
          <a:prstGeom prst="rect">
            <a:avLst/>
          </a:prstGeom>
        </p:spPr>
        <p:txBody>
          <a:bodyPr/>
          <a:lstStyle>
            <a:lvl1pPr marL="391146" indent="-391146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47483" indent="-325955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82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34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876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404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pt-BR" sz="3600" b="1" dirty="0">
                <a:solidFill>
                  <a:schemeClr val="bg1"/>
                </a:solidFill>
              </a:rPr>
              <a:t> 17% </a:t>
            </a:r>
            <a:r>
              <a:rPr lang="pt-BR" sz="2000" b="1" dirty="0">
                <a:solidFill>
                  <a:schemeClr val="bg1"/>
                </a:solidFill>
              </a:rPr>
              <a:t>/ ANO</a:t>
            </a:r>
            <a:endParaRPr lang="pt-BR" sz="2800" b="1" dirty="0">
              <a:solidFill>
                <a:srgbClr val="FF3F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53242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8" grpId="0"/>
      <p:bldP spid="9" grpId="0"/>
      <p:bldP spid="10" grpId="0"/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Resultado de imagem para esports">
            <a:extLst>
              <a:ext uri="{FF2B5EF4-FFF2-40B4-BE49-F238E27FC236}">
                <a16:creationId xmlns:a16="http://schemas.microsoft.com/office/drawing/2014/main" id="{2E0A4DA6-CC20-48E2-A295-0B5AA789A1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67000"/>
                    </a14:imgEffect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962" r="14457"/>
          <a:stretch/>
        </p:blipFill>
        <p:spPr bwMode="auto">
          <a:xfrm>
            <a:off x="-1" y="-6586"/>
            <a:ext cx="12189179" cy="6864585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0A84352-9CFC-1742-89BD-7ADA0B4A09B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42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7AD6395A-A603-471A-9151-F7C370605211}"/>
              </a:ext>
            </a:extLst>
          </p:cNvPr>
          <p:cNvGrpSpPr/>
          <p:nvPr/>
        </p:nvGrpSpPr>
        <p:grpSpPr>
          <a:xfrm>
            <a:off x="3659182" y="1053566"/>
            <a:ext cx="4873635" cy="4392299"/>
            <a:chOff x="4727565" y="2209977"/>
            <a:chExt cx="2736857" cy="2466556"/>
          </a:xfrm>
        </p:grpSpPr>
        <p:pic>
          <p:nvPicPr>
            <p:cNvPr id="2" name="Imagem 1"/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052" t="12745" r="21634" b="32942"/>
            <a:stretch/>
          </p:blipFill>
          <p:spPr>
            <a:xfrm>
              <a:off x="5373088" y="2209977"/>
              <a:ext cx="1445813" cy="1445814"/>
            </a:xfrm>
            <a:prstGeom prst="rect">
              <a:avLst/>
            </a:prstGeom>
          </p:spPr>
        </p:pic>
        <p:grpSp>
          <p:nvGrpSpPr>
            <p:cNvPr id="8" name="Agrupar 7"/>
            <p:cNvGrpSpPr/>
            <p:nvPr/>
          </p:nvGrpSpPr>
          <p:grpSpPr>
            <a:xfrm>
              <a:off x="4727565" y="3567563"/>
              <a:ext cx="2736857" cy="1108970"/>
              <a:chOff x="-86520" y="-55805"/>
              <a:chExt cx="1663700" cy="1108970"/>
            </a:xfrm>
          </p:grpSpPr>
          <p:sp>
            <p:nvSpPr>
              <p:cNvPr id="11" name="CaixaDeTexto 10"/>
              <p:cNvSpPr txBox="1"/>
              <p:nvPr/>
            </p:nvSpPr>
            <p:spPr>
              <a:xfrm>
                <a:off x="-86520" y="482805"/>
                <a:ext cx="1663700" cy="5703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6000" dirty="0">
                    <a:solidFill>
                      <a:srgbClr val="FF3F3F"/>
                    </a:solidFill>
                    <a:latin typeface="Century Gothic" panose="020B0502020202020204" pitchFamily="34" charset="0"/>
                  </a:rPr>
                  <a:t>CHAMPION</a:t>
                </a:r>
              </a:p>
            </p:txBody>
          </p:sp>
          <p:sp>
            <p:nvSpPr>
              <p:cNvPr id="12" name="CaixaDeTexto 11"/>
              <p:cNvSpPr txBox="1"/>
              <p:nvPr/>
            </p:nvSpPr>
            <p:spPr>
              <a:xfrm>
                <a:off x="-10801" y="-55805"/>
                <a:ext cx="1512261" cy="812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8800" dirty="0">
                    <a:solidFill>
                      <a:srgbClr val="96A0A0"/>
                    </a:solidFill>
                    <a:latin typeface="Century Gothic" panose="020B0502020202020204" pitchFamily="34" charset="0"/>
                  </a:rPr>
                  <a:t>STREAM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590590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Resultado de imagem para esport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962" r="14457"/>
          <a:stretch/>
        </p:blipFill>
        <p:spPr bwMode="auto">
          <a:xfrm>
            <a:off x="-1" y="-6586"/>
            <a:ext cx="12189179" cy="6864585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0A84352-9CFC-1742-89BD-7ADA0B4A09BA}"/>
              </a:ext>
            </a:extLst>
          </p:cNvPr>
          <p:cNvSpPr/>
          <p:nvPr/>
        </p:nvSpPr>
        <p:spPr>
          <a:xfrm>
            <a:off x="0" y="1945706"/>
            <a:ext cx="12192000" cy="2966589"/>
          </a:xfrm>
          <a:prstGeom prst="rect">
            <a:avLst/>
          </a:prstGeom>
          <a:solidFill>
            <a:schemeClr val="dk1">
              <a:alpha val="7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228E699F-CDF2-4664-ABB5-77586FB9A33D}"/>
              </a:ext>
            </a:extLst>
          </p:cNvPr>
          <p:cNvGrpSpPr/>
          <p:nvPr/>
        </p:nvGrpSpPr>
        <p:grpSpPr>
          <a:xfrm>
            <a:off x="1906306" y="2209977"/>
            <a:ext cx="2736857" cy="2480971"/>
            <a:chOff x="4727565" y="2209977"/>
            <a:chExt cx="2736857" cy="2480971"/>
          </a:xfrm>
        </p:grpSpPr>
        <p:pic>
          <p:nvPicPr>
            <p:cNvPr id="2" name="Imagem 1"/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052" t="12745" r="21634" b="32942"/>
            <a:stretch/>
          </p:blipFill>
          <p:spPr>
            <a:xfrm>
              <a:off x="5373088" y="2209977"/>
              <a:ext cx="1445813" cy="1445814"/>
            </a:xfrm>
            <a:prstGeom prst="rect">
              <a:avLst/>
            </a:prstGeom>
          </p:spPr>
        </p:pic>
        <p:grpSp>
          <p:nvGrpSpPr>
            <p:cNvPr id="8" name="Agrupar 7"/>
            <p:cNvGrpSpPr/>
            <p:nvPr/>
          </p:nvGrpSpPr>
          <p:grpSpPr>
            <a:xfrm>
              <a:off x="4727565" y="3567563"/>
              <a:ext cx="2736857" cy="1123385"/>
              <a:chOff x="-86520" y="-55805"/>
              <a:chExt cx="1663700" cy="1123385"/>
            </a:xfrm>
          </p:grpSpPr>
          <p:sp>
            <p:nvSpPr>
              <p:cNvPr id="11" name="CaixaDeTexto 10"/>
              <p:cNvSpPr txBox="1"/>
              <p:nvPr/>
            </p:nvSpPr>
            <p:spPr>
              <a:xfrm>
                <a:off x="-86520" y="482805"/>
                <a:ext cx="16637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3200" dirty="0">
                    <a:solidFill>
                      <a:srgbClr val="FF3F3F"/>
                    </a:solidFill>
                    <a:latin typeface="Century Gothic" panose="020B0502020202020204" pitchFamily="34" charset="0"/>
                  </a:rPr>
                  <a:t>CHAMPION</a:t>
                </a:r>
              </a:p>
            </p:txBody>
          </p:sp>
          <p:sp>
            <p:nvSpPr>
              <p:cNvPr id="12" name="CaixaDeTexto 11"/>
              <p:cNvSpPr txBox="1"/>
              <p:nvPr/>
            </p:nvSpPr>
            <p:spPr>
              <a:xfrm>
                <a:off x="-10801" y="-55805"/>
                <a:ext cx="1512261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4800" dirty="0">
                    <a:solidFill>
                      <a:srgbClr val="96A0A0"/>
                    </a:solidFill>
                    <a:latin typeface="Century Gothic" panose="020B0502020202020204" pitchFamily="34" charset="0"/>
                  </a:rPr>
                  <a:t>STREAM</a:t>
                </a:r>
              </a:p>
            </p:txBody>
          </p:sp>
        </p:grpSp>
      </p:grpSp>
      <p:sp>
        <p:nvSpPr>
          <p:cNvPr id="13" name="Espaço Reservado para Texto 1">
            <a:extLst>
              <a:ext uri="{FF2B5EF4-FFF2-40B4-BE49-F238E27FC236}">
                <a16:creationId xmlns:a16="http://schemas.microsoft.com/office/drawing/2014/main" id="{C6F473FE-5577-46D5-8045-3881FD670871}"/>
              </a:ext>
            </a:extLst>
          </p:cNvPr>
          <p:cNvSpPr txBox="1">
            <a:spLocks/>
          </p:cNvSpPr>
          <p:nvPr/>
        </p:nvSpPr>
        <p:spPr>
          <a:xfrm>
            <a:off x="5039562" y="2550942"/>
            <a:ext cx="3917598" cy="640305"/>
          </a:xfrm>
          <a:prstGeom prst="rect">
            <a:avLst/>
          </a:prstGeom>
        </p:spPr>
        <p:txBody>
          <a:bodyPr/>
          <a:lstStyle>
            <a:lvl1pPr marL="391146" indent="-391146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47483" indent="-325955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82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34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876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404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pt-BR" sz="1800" dirty="0">
                <a:solidFill>
                  <a:schemeClr val="bg1"/>
                </a:solidFill>
              </a:rPr>
              <a:t>MONITORAMENTO DE CAMPEONATOS</a:t>
            </a:r>
          </a:p>
        </p:txBody>
      </p:sp>
      <p:sp>
        <p:nvSpPr>
          <p:cNvPr id="14" name="Espaço Reservado para Texto 1">
            <a:extLst>
              <a:ext uri="{FF2B5EF4-FFF2-40B4-BE49-F238E27FC236}">
                <a16:creationId xmlns:a16="http://schemas.microsoft.com/office/drawing/2014/main" id="{89C35730-400B-49A0-A370-F9675E5050AB}"/>
              </a:ext>
            </a:extLst>
          </p:cNvPr>
          <p:cNvSpPr txBox="1">
            <a:spLocks/>
          </p:cNvSpPr>
          <p:nvPr/>
        </p:nvSpPr>
        <p:spPr>
          <a:xfrm>
            <a:off x="5036740" y="3149843"/>
            <a:ext cx="3917598" cy="640305"/>
          </a:xfrm>
          <a:prstGeom prst="rect">
            <a:avLst/>
          </a:prstGeom>
        </p:spPr>
        <p:txBody>
          <a:bodyPr/>
          <a:lstStyle>
            <a:lvl1pPr marL="391146" indent="-391146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47483" indent="-325955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82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34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876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404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pt-BR" sz="1800" dirty="0">
                <a:solidFill>
                  <a:schemeClr val="bg1"/>
                </a:solidFill>
              </a:rPr>
              <a:t>MONITORAMENTO DE TRANSMISSÕES</a:t>
            </a:r>
          </a:p>
        </p:txBody>
      </p:sp>
      <p:sp>
        <p:nvSpPr>
          <p:cNvPr id="16" name="Espaço Reservado para Texto 1">
            <a:extLst>
              <a:ext uri="{FF2B5EF4-FFF2-40B4-BE49-F238E27FC236}">
                <a16:creationId xmlns:a16="http://schemas.microsoft.com/office/drawing/2014/main" id="{53735FFE-E9CB-4DD3-B68B-E69935C495FD}"/>
              </a:ext>
            </a:extLst>
          </p:cNvPr>
          <p:cNvSpPr txBox="1">
            <a:spLocks/>
          </p:cNvSpPr>
          <p:nvPr/>
        </p:nvSpPr>
        <p:spPr>
          <a:xfrm>
            <a:off x="8086370" y="4392236"/>
            <a:ext cx="746145" cy="565914"/>
          </a:xfrm>
          <a:prstGeom prst="rect">
            <a:avLst/>
          </a:prstGeom>
        </p:spPr>
        <p:txBody>
          <a:bodyPr/>
          <a:lstStyle>
            <a:lvl1pPr marL="391146" indent="-391146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47483" indent="-325955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82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34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876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404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POR</a:t>
            </a:r>
            <a:endParaRPr lang="pt-BR" sz="1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679216C2-FF20-4517-8DCD-214B2F1691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34979" y="3954436"/>
            <a:ext cx="3329635" cy="830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8998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C47CCA48-BFED-4074-A153-748F9C365D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4764" y="398817"/>
            <a:ext cx="5202471" cy="129841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238196E3-3958-4BA9-BEAD-19CC010E2B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39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8453" y="3085417"/>
            <a:ext cx="1699067" cy="1696240"/>
          </a:xfrm>
          <a:prstGeom prst="ellipse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2BDE4DA3-BB25-4CCE-82C1-924B35E0DF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-47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977248" y="3066258"/>
            <a:ext cx="1696242" cy="1696242"/>
          </a:xfrm>
          <a:prstGeom prst="ellipse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5F76A4C9-3495-4F77-A9D9-FFC53874EB7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-1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1152821">
            <a:off x="5216064" y="3066258"/>
            <a:ext cx="1696240" cy="1696240"/>
          </a:xfrm>
          <a:prstGeom prst="ellipse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7194986C-5F5D-4F8D-A03D-713D624C8A9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65569">
            <a:off x="9775567" y="3085418"/>
            <a:ext cx="1696240" cy="1696240"/>
          </a:xfrm>
          <a:prstGeom prst="ellipse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E9B729D0-FE40-432E-8B89-9DF35ED89E1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contrast="-9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1391940">
            <a:off x="7504624" y="3085418"/>
            <a:ext cx="1696241" cy="1696241"/>
          </a:xfrm>
          <a:prstGeom prst="ellipse">
            <a:avLst/>
          </a:prstGeom>
        </p:spPr>
      </p:pic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2A73262B-91BB-4606-9A25-25BD66661E2C}"/>
              </a:ext>
            </a:extLst>
          </p:cNvPr>
          <p:cNvCxnSpPr>
            <a:cxnSpLocks/>
          </p:cNvCxnSpPr>
          <p:nvPr/>
        </p:nvCxnSpPr>
        <p:spPr>
          <a:xfrm>
            <a:off x="4227345" y="2095500"/>
            <a:ext cx="389244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Espaço Reservado para Texto 1">
            <a:extLst>
              <a:ext uri="{FF2B5EF4-FFF2-40B4-BE49-F238E27FC236}">
                <a16:creationId xmlns:a16="http://schemas.microsoft.com/office/drawing/2014/main" id="{16128B56-C283-794D-AE1C-6CBBE34A68A3}"/>
              </a:ext>
            </a:extLst>
          </p:cNvPr>
          <p:cNvSpPr txBox="1">
            <a:spLocks/>
          </p:cNvSpPr>
          <p:nvPr/>
        </p:nvSpPr>
        <p:spPr>
          <a:xfrm>
            <a:off x="789901" y="5050857"/>
            <a:ext cx="1796170" cy="381373"/>
          </a:xfrm>
          <a:prstGeom prst="rect">
            <a:avLst/>
          </a:prstGeom>
        </p:spPr>
        <p:txBody>
          <a:bodyPr/>
          <a:lstStyle>
            <a:lvl1pPr marL="391146" indent="-391146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47483" indent="-325955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82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34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876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404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100"/>
              </a:lnSpc>
              <a:buNone/>
            </a:pPr>
            <a:r>
              <a:rPr lang="pt-BR" sz="1600" dirty="0">
                <a:solidFill>
                  <a:srgbClr val="FFFFFF"/>
                </a:solidFill>
              </a:rPr>
              <a:t>BACK-END</a:t>
            </a:r>
          </a:p>
          <a:p>
            <a:pPr marL="0" indent="0" algn="ctr">
              <a:lnSpc>
                <a:spcPts val="1100"/>
              </a:lnSpc>
              <a:buNone/>
            </a:pPr>
            <a:r>
              <a:rPr lang="pt-BR" sz="1600" dirty="0">
                <a:solidFill>
                  <a:srgbClr val="FFFFFF"/>
                </a:solidFill>
              </a:rPr>
              <a:t>FRONT-END</a:t>
            </a:r>
          </a:p>
          <a:p>
            <a:pPr marL="0" indent="0" algn="ctr">
              <a:lnSpc>
                <a:spcPts val="1100"/>
              </a:lnSpc>
              <a:buNone/>
            </a:pPr>
            <a:endParaRPr lang="pt-BR" sz="1600" dirty="0">
              <a:solidFill>
                <a:srgbClr val="FFFFFF"/>
              </a:solidFill>
            </a:endParaRPr>
          </a:p>
        </p:txBody>
      </p:sp>
      <p:sp>
        <p:nvSpPr>
          <p:cNvPr id="16" name="Espaço Reservado para Texto 1">
            <a:extLst>
              <a:ext uri="{FF2B5EF4-FFF2-40B4-BE49-F238E27FC236}">
                <a16:creationId xmlns:a16="http://schemas.microsoft.com/office/drawing/2014/main" id="{1F60DAB8-99BB-0D4D-8F82-592AA2AA5529}"/>
              </a:ext>
            </a:extLst>
          </p:cNvPr>
          <p:cNvSpPr txBox="1">
            <a:spLocks/>
          </p:cNvSpPr>
          <p:nvPr/>
        </p:nvSpPr>
        <p:spPr>
          <a:xfrm>
            <a:off x="2927284" y="5050856"/>
            <a:ext cx="1796170" cy="381373"/>
          </a:xfrm>
          <a:prstGeom prst="rect">
            <a:avLst/>
          </a:prstGeom>
        </p:spPr>
        <p:txBody>
          <a:bodyPr/>
          <a:lstStyle>
            <a:lvl1pPr marL="391146" indent="-391146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47483" indent="-325955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82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34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876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404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100"/>
              </a:lnSpc>
              <a:buNone/>
            </a:pPr>
            <a:r>
              <a:rPr lang="pt-BR" sz="1600" dirty="0">
                <a:solidFill>
                  <a:srgbClr val="FFFFFF"/>
                </a:solidFill>
              </a:rPr>
              <a:t>FRONT-END</a:t>
            </a:r>
          </a:p>
          <a:p>
            <a:pPr marL="0" indent="0" algn="ctr">
              <a:lnSpc>
                <a:spcPts val="1100"/>
              </a:lnSpc>
              <a:buNone/>
            </a:pPr>
            <a:r>
              <a:rPr lang="pt-BR" sz="1600" dirty="0">
                <a:solidFill>
                  <a:srgbClr val="FFFFFF"/>
                </a:solidFill>
              </a:rPr>
              <a:t>JAVA</a:t>
            </a:r>
          </a:p>
          <a:p>
            <a:pPr marL="0" indent="0" algn="ctr">
              <a:lnSpc>
                <a:spcPts val="1100"/>
              </a:lnSpc>
              <a:buNone/>
            </a:pPr>
            <a:endParaRPr lang="pt-BR" sz="1600" dirty="0">
              <a:solidFill>
                <a:srgbClr val="FFFFFF"/>
              </a:solidFill>
            </a:endParaRPr>
          </a:p>
        </p:txBody>
      </p:sp>
      <p:sp>
        <p:nvSpPr>
          <p:cNvPr id="18" name="Espaço Reservado para Texto 1">
            <a:extLst>
              <a:ext uri="{FF2B5EF4-FFF2-40B4-BE49-F238E27FC236}">
                <a16:creationId xmlns:a16="http://schemas.microsoft.com/office/drawing/2014/main" id="{A42C24AC-F3C8-8A42-989B-0573CB208AF5}"/>
              </a:ext>
            </a:extLst>
          </p:cNvPr>
          <p:cNvSpPr txBox="1">
            <a:spLocks/>
          </p:cNvSpPr>
          <p:nvPr/>
        </p:nvSpPr>
        <p:spPr>
          <a:xfrm>
            <a:off x="5197914" y="5050855"/>
            <a:ext cx="1796170" cy="381373"/>
          </a:xfrm>
          <a:prstGeom prst="rect">
            <a:avLst/>
          </a:prstGeom>
        </p:spPr>
        <p:txBody>
          <a:bodyPr/>
          <a:lstStyle>
            <a:lvl1pPr marL="391146" indent="-391146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47483" indent="-325955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82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34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876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404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100"/>
              </a:lnSpc>
              <a:buNone/>
            </a:pPr>
            <a:r>
              <a:rPr lang="pt-BR" sz="1600" dirty="0">
                <a:solidFill>
                  <a:srgbClr val="FFFFFF"/>
                </a:solidFill>
              </a:rPr>
              <a:t>JAVA</a:t>
            </a:r>
          </a:p>
          <a:p>
            <a:pPr marL="0" indent="0" algn="ctr">
              <a:lnSpc>
                <a:spcPts val="1100"/>
              </a:lnSpc>
              <a:buNone/>
            </a:pPr>
            <a:endParaRPr lang="pt-BR" sz="1600" dirty="0">
              <a:solidFill>
                <a:srgbClr val="FFFFFF"/>
              </a:solidFill>
            </a:endParaRPr>
          </a:p>
        </p:txBody>
      </p:sp>
      <p:sp>
        <p:nvSpPr>
          <p:cNvPr id="19" name="Espaço Reservado para Texto 1">
            <a:extLst>
              <a:ext uri="{FF2B5EF4-FFF2-40B4-BE49-F238E27FC236}">
                <a16:creationId xmlns:a16="http://schemas.microsoft.com/office/drawing/2014/main" id="{C8D57868-1720-574C-B6B4-C4B5A4A0C37B}"/>
              </a:ext>
            </a:extLst>
          </p:cNvPr>
          <p:cNvSpPr txBox="1">
            <a:spLocks/>
          </p:cNvSpPr>
          <p:nvPr/>
        </p:nvSpPr>
        <p:spPr>
          <a:xfrm>
            <a:off x="7454441" y="5044749"/>
            <a:ext cx="1796170" cy="381373"/>
          </a:xfrm>
          <a:prstGeom prst="rect">
            <a:avLst/>
          </a:prstGeom>
        </p:spPr>
        <p:txBody>
          <a:bodyPr/>
          <a:lstStyle>
            <a:lvl1pPr marL="391146" indent="-391146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47483" indent="-325955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82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34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876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404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100"/>
              </a:lnSpc>
              <a:buNone/>
            </a:pPr>
            <a:r>
              <a:rPr lang="pt-BR" sz="1600" dirty="0">
                <a:solidFill>
                  <a:srgbClr val="FFFFFF"/>
                </a:solidFill>
              </a:rPr>
              <a:t>FRONT-END</a:t>
            </a:r>
          </a:p>
          <a:p>
            <a:pPr marL="0" indent="0" algn="ctr">
              <a:lnSpc>
                <a:spcPts val="1100"/>
              </a:lnSpc>
              <a:buNone/>
            </a:pPr>
            <a:endParaRPr lang="pt-BR" sz="1600" dirty="0">
              <a:solidFill>
                <a:srgbClr val="FFFFFF"/>
              </a:solidFill>
            </a:endParaRPr>
          </a:p>
        </p:txBody>
      </p:sp>
      <p:sp>
        <p:nvSpPr>
          <p:cNvPr id="20" name="Espaço Reservado para Texto 1">
            <a:extLst>
              <a:ext uri="{FF2B5EF4-FFF2-40B4-BE49-F238E27FC236}">
                <a16:creationId xmlns:a16="http://schemas.microsoft.com/office/drawing/2014/main" id="{49EB6D60-209E-8449-B72B-E8AAC189AD08}"/>
              </a:ext>
            </a:extLst>
          </p:cNvPr>
          <p:cNvSpPr txBox="1">
            <a:spLocks/>
          </p:cNvSpPr>
          <p:nvPr/>
        </p:nvSpPr>
        <p:spPr>
          <a:xfrm>
            <a:off x="9725071" y="5044748"/>
            <a:ext cx="1796170" cy="381373"/>
          </a:xfrm>
          <a:prstGeom prst="rect">
            <a:avLst/>
          </a:prstGeom>
        </p:spPr>
        <p:txBody>
          <a:bodyPr/>
          <a:lstStyle>
            <a:lvl1pPr marL="391146" indent="-391146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47483" indent="-325955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82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34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876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404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100"/>
              </a:lnSpc>
              <a:buNone/>
            </a:pPr>
            <a:r>
              <a:rPr lang="pt-BR" sz="1600" dirty="0">
                <a:solidFill>
                  <a:srgbClr val="FFFFFF"/>
                </a:solidFill>
              </a:rPr>
              <a:t>BACK-END</a:t>
            </a:r>
          </a:p>
          <a:p>
            <a:pPr marL="0" indent="0" algn="ctr">
              <a:lnSpc>
                <a:spcPts val="1100"/>
              </a:lnSpc>
              <a:buNone/>
            </a:pPr>
            <a:endParaRPr lang="pt-BR" sz="16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14231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>
            <a:extLst>
              <a:ext uri="{FF2B5EF4-FFF2-40B4-BE49-F238E27FC236}">
                <a16:creationId xmlns:a16="http://schemas.microsoft.com/office/drawing/2014/main" id="{D7A32FF0-F942-472F-8FDB-085CC0E83252}"/>
              </a:ext>
            </a:extLst>
          </p:cNvPr>
          <p:cNvSpPr/>
          <p:nvPr/>
        </p:nvSpPr>
        <p:spPr>
          <a:xfrm>
            <a:off x="0" y="0"/>
            <a:ext cx="12192000" cy="514350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Espaço Reservado para Texto 1">
            <a:extLst>
              <a:ext uri="{FF2B5EF4-FFF2-40B4-BE49-F238E27FC236}">
                <a16:creationId xmlns:a16="http://schemas.microsoft.com/office/drawing/2014/main" id="{A046087D-3DCC-40F6-9817-2DE77C4E8F2D}"/>
              </a:ext>
            </a:extLst>
          </p:cNvPr>
          <p:cNvSpPr txBox="1">
            <a:spLocks/>
          </p:cNvSpPr>
          <p:nvPr/>
        </p:nvSpPr>
        <p:spPr>
          <a:xfrm>
            <a:off x="1684020" y="-91665"/>
            <a:ext cx="8823960" cy="640305"/>
          </a:xfrm>
          <a:prstGeom prst="rect">
            <a:avLst/>
          </a:prstGeom>
        </p:spPr>
        <p:txBody>
          <a:bodyPr/>
          <a:lstStyle>
            <a:lvl1pPr marL="391146" indent="-391146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47483" indent="-325955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82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34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876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404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pt-BR" sz="2400" b="1" dirty="0">
                <a:solidFill>
                  <a:schemeClr val="bg1"/>
                </a:solidFill>
              </a:rPr>
              <a:t>PROCESSOS - BPMN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954AA13F-607E-4E22-93BE-29BA6AB669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5385"/>
            <a:ext cx="12192000" cy="5097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9309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39DDBFC-A844-2844-A468-F856B7D4B1F8}"/>
              </a:ext>
            </a:extLst>
          </p:cNvPr>
          <p:cNvSpPr/>
          <p:nvPr/>
        </p:nvSpPr>
        <p:spPr>
          <a:xfrm>
            <a:off x="0" y="0"/>
            <a:ext cx="12192000" cy="514350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Espaço Reservado para Texto 1">
            <a:extLst>
              <a:ext uri="{FF2B5EF4-FFF2-40B4-BE49-F238E27FC236}">
                <a16:creationId xmlns:a16="http://schemas.microsoft.com/office/drawing/2014/main" id="{A0F5AACF-9378-BD49-8688-18C1F1358B54}"/>
              </a:ext>
            </a:extLst>
          </p:cNvPr>
          <p:cNvSpPr txBox="1">
            <a:spLocks/>
          </p:cNvSpPr>
          <p:nvPr/>
        </p:nvSpPr>
        <p:spPr>
          <a:xfrm>
            <a:off x="1684020" y="-91665"/>
            <a:ext cx="8823960" cy="640305"/>
          </a:xfrm>
          <a:prstGeom prst="rect">
            <a:avLst/>
          </a:prstGeom>
        </p:spPr>
        <p:txBody>
          <a:bodyPr/>
          <a:lstStyle>
            <a:lvl1pPr marL="391146" indent="-391146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47483" indent="-325955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82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34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876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404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pt-BR" sz="2400" b="1">
                <a:solidFill>
                  <a:schemeClr val="bg1"/>
                </a:solidFill>
              </a:rPr>
              <a:t>REQUISITOS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2376F8C-75F7-2743-BC88-30EA4B0E3B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82" y="733779"/>
            <a:ext cx="12042235" cy="5678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4633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49EF22FAA227184C9F17DB94FF991B99" ma:contentTypeVersion="4" ma:contentTypeDescription="Crie um novo documento." ma:contentTypeScope="" ma:versionID="442411e1f160c779f1992de5e0fb256a">
  <xsd:schema xmlns:xsd="http://www.w3.org/2001/XMLSchema" xmlns:xs="http://www.w3.org/2001/XMLSchema" xmlns:p="http://schemas.microsoft.com/office/2006/metadata/properties" xmlns:ns2="020b5f2f-eb9b-4b5b-ac28-78b24d18aac0" targetNamespace="http://schemas.microsoft.com/office/2006/metadata/properties" ma:root="true" ma:fieldsID="77a5a8c295f322286c01b5981d5f1d8b" ns2:_="">
    <xsd:import namespace="020b5f2f-eb9b-4b5b-ac28-78b24d18aac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20b5f2f-eb9b-4b5b-ac28-78b24d18aac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9EA2E90-B8E6-4B7F-88C3-E8C22CC710B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20b5f2f-eb9b-4b5b-ac28-78b24d18aac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5798A40-9FAD-445E-91C1-7CEFB25D743E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370E4D61-1BE4-4B15-A784-AD2954D7A6D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1712</TotalTime>
  <Words>306</Words>
  <Application>Microsoft Macintosh PowerPoint</Application>
  <PresentationFormat>Widescreen</PresentationFormat>
  <Paragraphs>70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Calibri Light</vt:lpstr>
      <vt:lpstr>Century Gothic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Lucas Yudi Ganeko</dc:creator>
  <cp:lastModifiedBy>Lucas Yudi Ganeko</cp:lastModifiedBy>
  <cp:revision>175</cp:revision>
  <dcterms:created xsi:type="dcterms:W3CDTF">2019-03-14T17:45:48Z</dcterms:created>
  <dcterms:modified xsi:type="dcterms:W3CDTF">2019-06-26T21:41:22Z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0x01010049EF22FAA227184C9F17DB94FF991B99</vt:lpwstr>
  </property>
  <property fmtid="{D5CDD505-2E9C-101B-9397-08002B2CF9AE}" pid="3" name="AuthorIds_UIVersion_512">
    <vt:lpwstr>6,15</vt:lpwstr>
  </property>
  <property fmtid="{D5CDD505-2E9C-101B-9397-08002B2CF9AE}" pid="4" name="AuthorIds_UIVersion_1024">
    <vt:lpwstr>15</vt:lpwstr>
  </property>
</Properties>
</file>